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301" r:id="rId1"/>
  </p:sldMasterIdLst>
  <p:notesMasterIdLst>
    <p:notesMasterId r:id="rId3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6" r:id="rId14"/>
    <p:sldId id="269" r:id="rId15"/>
    <p:sldId id="270" r:id="rId16"/>
    <p:sldId id="271" r:id="rId17"/>
    <p:sldId id="272" r:id="rId18"/>
    <p:sldId id="273" r:id="rId19"/>
    <p:sldId id="278" r:id="rId20"/>
    <p:sldId id="279" r:id="rId21"/>
    <p:sldId id="280" r:id="rId22"/>
    <p:sldId id="281" r:id="rId23"/>
    <p:sldId id="282" r:id="rId24"/>
    <p:sldId id="283" r:id="rId25"/>
    <p:sldId id="284" r:id="rId26"/>
    <p:sldId id="285" r:id="rId27"/>
    <p:sldId id="286" r:id="rId28"/>
    <p:sldId id="287" r:id="rId29"/>
    <p:sldId id="277" r:id="rId30"/>
    <p:sldId id="27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B6B2DF-7B70-454F-BF6F-1DD03C0AAE5A}" v="12" dt="2024-11-25T09:20:31.6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wanth kanchana" userId="d4096fae0602ea43" providerId="LiveId" clId="{21B6B2DF-7B70-454F-BF6F-1DD03C0AAE5A}"/>
    <pc:docChg chg="undo custSel addSld modSld sldOrd">
      <pc:chgData name="jaswanth kanchana" userId="d4096fae0602ea43" providerId="LiveId" clId="{21B6B2DF-7B70-454F-BF6F-1DD03C0AAE5A}" dt="2024-11-25T09:27:29.059" v="121" actId="14100"/>
      <pc:docMkLst>
        <pc:docMk/>
      </pc:docMkLst>
      <pc:sldChg chg="modSp mod">
        <pc:chgData name="jaswanth kanchana" userId="d4096fae0602ea43" providerId="LiveId" clId="{21B6B2DF-7B70-454F-BF6F-1DD03C0AAE5A}" dt="2024-11-25T08:12:33.421" v="1" actId="1076"/>
        <pc:sldMkLst>
          <pc:docMk/>
          <pc:sldMk cId="2570981883" sldId="261"/>
        </pc:sldMkLst>
        <pc:spChg chg="mod">
          <ac:chgData name="jaswanth kanchana" userId="d4096fae0602ea43" providerId="LiveId" clId="{21B6B2DF-7B70-454F-BF6F-1DD03C0AAE5A}" dt="2024-11-25T08:12:29.950" v="0" actId="1076"/>
          <ac:spMkLst>
            <pc:docMk/>
            <pc:sldMk cId="2570981883" sldId="261"/>
            <ac:spMk id="12" creationId="{67D63F51-1B20-A23A-5E61-67ADC3B2EDE5}"/>
          </ac:spMkLst>
        </pc:spChg>
        <pc:picChg chg="mod">
          <ac:chgData name="jaswanth kanchana" userId="d4096fae0602ea43" providerId="LiveId" clId="{21B6B2DF-7B70-454F-BF6F-1DD03C0AAE5A}" dt="2024-11-25T08:12:33.421" v="1" actId="1076"/>
          <ac:picMkLst>
            <pc:docMk/>
            <pc:sldMk cId="2570981883" sldId="261"/>
            <ac:picMk id="13" creationId="{E20831DA-463D-C1E7-83E1-EA18B3CC8B3A}"/>
          </ac:picMkLst>
        </pc:picChg>
      </pc:sldChg>
      <pc:sldChg chg="modSp mod">
        <pc:chgData name="jaswanth kanchana" userId="d4096fae0602ea43" providerId="LiveId" clId="{21B6B2DF-7B70-454F-BF6F-1DD03C0AAE5A}" dt="2024-11-25T08:13:01.241" v="4" actId="1076"/>
        <pc:sldMkLst>
          <pc:docMk/>
          <pc:sldMk cId="1271773544" sldId="262"/>
        </pc:sldMkLst>
        <pc:spChg chg="mod">
          <ac:chgData name="jaswanth kanchana" userId="d4096fae0602ea43" providerId="LiveId" clId="{21B6B2DF-7B70-454F-BF6F-1DD03C0AAE5A}" dt="2024-11-25T08:12:58.086" v="3" actId="1076"/>
          <ac:spMkLst>
            <pc:docMk/>
            <pc:sldMk cId="1271773544" sldId="262"/>
            <ac:spMk id="4" creationId="{C5267ED7-9168-E8D8-1834-069CA77EB6AD}"/>
          </ac:spMkLst>
        </pc:spChg>
        <pc:picChg chg="mod">
          <ac:chgData name="jaswanth kanchana" userId="d4096fae0602ea43" providerId="LiveId" clId="{21B6B2DF-7B70-454F-BF6F-1DD03C0AAE5A}" dt="2024-11-25T08:13:01.241" v="4" actId="1076"/>
          <ac:picMkLst>
            <pc:docMk/>
            <pc:sldMk cId="1271773544" sldId="262"/>
            <ac:picMk id="7" creationId="{61147BE4-B104-5AD8-20D5-A2B5FF7C1CCB}"/>
          </ac:picMkLst>
        </pc:picChg>
      </pc:sldChg>
      <pc:sldChg chg="modSp mod">
        <pc:chgData name="jaswanth kanchana" userId="d4096fae0602ea43" providerId="LiveId" clId="{21B6B2DF-7B70-454F-BF6F-1DD03C0AAE5A}" dt="2024-11-25T08:13:13.466" v="6" actId="1076"/>
        <pc:sldMkLst>
          <pc:docMk/>
          <pc:sldMk cId="2413055429" sldId="263"/>
        </pc:sldMkLst>
        <pc:spChg chg="mod">
          <ac:chgData name="jaswanth kanchana" userId="d4096fae0602ea43" providerId="LiveId" clId="{21B6B2DF-7B70-454F-BF6F-1DD03C0AAE5A}" dt="2024-11-25T08:13:11.928" v="5" actId="1076"/>
          <ac:spMkLst>
            <pc:docMk/>
            <pc:sldMk cId="2413055429" sldId="263"/>
            <ac:spMk id="4" creationId="{5A11E0AA-B0BA-3D79-7415-0C4344D26F30}"/>
          </ac:spMkLst>
        </pc:spChg>
        <pc:picChg chg="mod">
          <ac:chgData name="jaswanth kanchana" userId="d4096fae0602ea43" providerId="LiveId" clId="{21B6B2DF-7B70-454F-BF6F-1DD03C0AAE5A}" dt="2024-11-25T08:13:13.466" v="6" actId="1076"/>
          <ac:picMkLst>
            <pc:docMk/>
            <pc:sldMk cId="2413055429" sldId="263"/>
            <ac:picMk id="6" creationId="{C4EA2647-7296-2395-DC4C-FF99FCF17F66}"/>
          </ac:picMkLst>
        </pc:picChg>
      </pc:sldChg>
      <pc:sldChg chg="modSp mod">
        <pc:chgData name="jaswanth kanchana" userId="d4096fae0602ea43" providerId="LiveId" clId="{21B6B2DF-7B70-454F-BF6F-1DD03C0AAE5A}" dt="2024-11-25T08:13:30.255" v="10" actId="1076"/>
        <pc:sldMkLst>
          <pc:docMk/>
          <pc:sldMk cId="3626864813" sldId="264"/>
        </pc:sldMkLst>
        <pc:spChg chg="mod">
          <ac:chgData name="jaswanth kanchana" userId="d4096fae0602ea43" providerId="LiveId" clId="{21B6B2DF-7B70-454F-BF6F-1DD03C0AAE5A}" dt="2024-11-25T08:13:30.255" v="10" actId="1076"/>
          <ac:spMkLst>
            <pc:docMk/>
            <pc:sldMk cId="3626864813" sldId="264"/>
            <ac:spMk id="7" creationId="{388366CB-651A-50A8-D26C-3E8225221608}"/>
          </ac:spMkLst>
        </pc:spChg>
        <pc:picChg chg="mod">
          <ac:chgData name="jaswanth kanchana" userId="d4096fae0602ea43" providerId="LiveId" clId="{21B6B2DF-7B70-454F-BF6F-1DD03C0AAE5A}" dt="2024-11-25T08:13:22.477" v="8" actId="1076"/>
          <ac:picMkLst>
            <pc:docMk/>
            <pc:sldMk cId="3626864813" sldId="264"/>
            <ac:picMk id="8" creationId="{6D6506BA-E16A-C908-EB7C-7DF86475BADB}"/>
          </ac:picMkLst>
        </pc:picChg>
      </pc:sldChg>
      <pc:sldChg chg="modSp mod">
        <pc:chgData name="jaswanth kanchana" userId="d4096fae0602ea43" providerId="LiveId" clId="{21B6B2DF-7B70-454F-BF6F-1DD03C0AAE5A}" dt="2024-11-25T08:13:44.522" v="12" actId="1076"/>
        <pc:sldMkLst>
          <pc:docMk/>
          <pc:sldMk cId="2330231171" sldId="265"/>
        </pc:sldMkLst>
        <pc:picChg chg="mod">
          <ac:chgData name="jaswanth kanchana" userId="d4096fae0602ea43" providerId="LiveId" clId="{21B6B2DF-7B70-454F-BF6F-1DD03C0AAE5A}" dt="2024-11-25T08:13:44.522" v="12" actId="1076"/>
          <ac:picMkLst>
            <pc:docMk/>
            <pc:sldMk cId="2330231171" sldId="265"/>
            <ac:picMk id="7" creationId="{C188C34B-A47D-6947-7E63-E24E00F86EBC}"/>
          </ac:picMkLst>
        </pc:picChg>
      </pc:sldChg>
      <pc:sldChg chg="addSp delSp modSp mod">
        <pc:chgData name="jaswanth kanchana" userId="d4096fae0602ea43" providerId="LiveId" clId="{21B6B2DF-7B70-454F-BF6F-1DD03C0AAE5A}" dt="2024-11-25T08:55:45.966" v="33" actId="1076"/>
        <pc:sldMkLst>
          <pc:docMk/>
          <pc:sldMk cId="985297810" sldId="267"/>
        </pc:sldMkLst>
        <pc:picChg chg="add del">
          <ac:chgData name="jaswanth kanchana" userId="d4096fae0602ea43" providerId="LiveId" clId="{21B6B2DF-7B70-454F-BF6F-1DD03C0AAE5A}" dt="2024-11-25T08:53:16.708" v="16" actId="478"/>
          <ac:picMkLst>
            <pc:docMk/>
            <pc:sldMk cId="985297810" sldId="267"/>
            <ac:picMk id="4" creationId="{71C5C241-2AC9-7F70-D5C9-9E50B06CDDC4}"/>
          </ac:picMkLst>
        </pc:picChg>
        <pc:picChg chg="add mod modCrop">
          <ac:chgData name="jaswanth kanchana" userId="d4096fae0602ea43" providerId="LiveId" clId="{21B6B2DF-7B70-454F-BF6F-1DD03C0AAE5A}" dt="2024-11-25T08:55:45.966" v="33" actId="1076"/>
          <ac:picMkLst>
            <pc:docMk/>
            <pc:sldMk cId="985297810" sldId="267"/>
            <ac:picMk id="8" creationId="{F4407B47-C01B-113D-E793-0B132E45F28E}"/>
          </ac:picMkLst>
        </pc:picChg>
        <pc:picChg chg="add">
          <ac:chgData name="jaswanth kanchana" userId="d4096fae0602ea43" providerId="LiveId" clId="{21B6B2DF-7B70-454F-BF6F-1DD03C0AAE5A}" dt="2024-11-25T08:52:30.944" v="14"/>
          <ac:picMkLst>
            <pc:docMk/>
            <pc:sldMk cId="985297810" sldId="267"/>
            <ac:picMk id="1026" creationId="{EC9CA194-D3F5-1F7E-80E8-567711694EC9}"/>
          </ac:picMkLst>
        </pc:picChg>
        <pc:picChg chg="add del">
          <ac:chgData name="jaswanth kanchana" userId="d4096fae0602ea43" providerId="LiveId" clId="{21B6B2DF-7B70-454F-BF6F-1DD03C0AAE5A}" dt="2024-11-25T08:54:49.974" v="18" actId="478"/>
          <ac:picMkLst>
            <pc:docMk/>
            <pc:sldMk cId="985297810" sldId="267"/>
            <ac:picMk id="1028" creationId="{A26B41C3-82B2-465B-0B00-42EC2140F6B6}"/>
          </ac:picMkLst>
        </pc:picChg>
      </pc:sldChg>
      <pc:sldChg chg="addSp delSp modSp mod">
        <pc:chgData name="jaswanth kanchana" userId="d4096fae0602ea43" providerId="LiveId" clId="{21B6B2DF-7B70-454F-BF6F-1DD03C0AAE5A}" dt="2024-11-25T09:10:31.802" v="59" actId="1076"/>
        <pc:sldMkLst>
          <pc:docMk/>
          <pc:sldMk cId="975634804" sldId="269"/>
        </pc:sldMkLst>
        <pc:picChg chg="add del mod">
          <ac:chgData name="jaswanth kanchana" userId="d4096fae0602ea43" providerId="LiveId" clId="{21B6B2DF-7B70-454F-BF6F-1DD03C0AAE5A}" dt="2024-11-25T09:08:06.556" v="39" actId="478"/>
          <ac:picMkLst>
            <pc:docMk/>
            <pc:sldMk cId="975634804" sldId="269"/>
            <ac:picMk id="3" creationId="{0C293071-D372-CC38-BC55-531390D5AD2A}"/>
          </ac:picMkLst>
        </pc:picChg>
        <pc:picChg chg="del">
          <ac:chgData name="jaswanth kanchana" userId="d4096fae0602ea43" providerId="LiveId" clId="{21B6B2DF-7B70-454F-BF6F-1DD03C0AAE5A}" dt="2024-11-25T09:07:14.291" v="37" actId="478"/>
          <ac:picMkLst>
            <pc:docMk/>
            <pc:sldMk cId="975634804" sldId="269"/>
            <ac:picMk id="5" creationId="{96FC210F-7789-DBE2-F04F-DDD421F66E82}"/>
          </ac:picMkLst>
        </pc:picChg>
        <pc:picChg chg="add mod">
          <ac:chgData name="jaswanth kanchana" userId="d4096fae0602ea43" providerId="LiveId" clId="{21B6B2DF-7B70-454F-BF6F-1DD03C0AAE5A}" dt="2024-11-25T09:10:31.802" v="59" actId="1076"/>
          <ac:picMkLst>
            <pc:docMk/>
            <pc:sldMk cId="975634804" sldId="269"/>
            <ac:picMk id="9" creationId="{CEEC52FD-140C-2985-BB78-693E1745D56A}"/>
          </ac:picMkLst>
        </pc:picChg>
      </pc:sldChg>
      <pc:sldChg chg="addSp delSp modSp mod">
        <pc:chgData name="jaswanth kanchana" userId="d4096fae0602ea43" providerId="LiveId" clId="{21B6B2DF-7B70-454F-BF6F-1DD03C0AAE5A}" dt="2024-11-25T09:13:14.059" v="75" actId="1076"/>
        <pc:sldMkLst>
          <pc:docMk/>
          <pc:sldMk cId="3025091943" sldId="270"/>
        </pc:sldMkLst>
        <pc:picChg chg="add mod">
          <ac:chgData name="jaswanth kanchana" userId="d4096fae0602ea43" providerId="LiveId" clId="{21B6B2DF-7B70-454F-BF6F-1DD03C0AAE5A}" dt="2024-11-25T09:13:14.059" v="75" actId="1076"/>
          <ac:picMkLst>
            <pc:docMk/>
            <pc:sldMk cId="3025091943" sldId="270"/>
            <ac:picMk id="4" creationId="{98285043-4B92-397F-DD0D-39074746338E}"/>
          </ac:picMkLst>
        </pc:picChg>
        <pc:picChg chg="del">
          <ac:chgData name="jaswanth kanchana" userId="d4096fae0602ea43" providerId="LiveId" clId="{21B6B2DF-7B70-454F-BF6F-1DD03C0AAE5A}" dt="2024-11-25T09:11:14.567" v="66" actId="478"/>
          <ac:picMkLst>
            <pc:docMk/>
            <pc:sldMk cId="3025091943" sldId="270"/>
            <ac:picMk id="6" creationId="{AB37230E-B59E-CD10-F23C-D1E739092F2F}"/>
          </ac:picMkLst>
        </pc:picChg>
      </pc:sldChg>
      <pc:sldChg chg="addSp delSp modSp mod">
        <pc:chgData name="jaswanth kanchana" userId="d4096fae0602ea43" providerId="LiveId" clId="{21B6B2DF-7B70-454F-BF6F-1DD03C0AAE5A}" dt="2024-11-25T09:15:54.781" v="88" actId="14100"/>
        <pc:sldMkLst>
          <pc:docMk/>
          <pc:sldMk cId="4217977791" sldId="271"/>
        </pc:sldMkLst>
        <pc:spChg chg="mod">
          <ac:chgData name="jaswanth kanchana" userId="d4096fae0602ea43" providerId="LiveId" clId="{21B6B2DF-7B70-454F-BF6F-1DD03C0AAE5A}" dt="2024-11-25T09:15:34.988" v="84" actId="1076"/>
          <ac:spMkLst>
            <pc:docMk/>
            <pc:sldMk cId="4217977791" sldId="271"/>
            <ac:spMk id="2" creationId="{B2E7CCFE-D35E-4B09-689C-0A6614D7F810}"/>
          </ac:spMkLst>
        </pc:spChg>
        <pc:picChg chg="del">
          <ac:chgData name="jaswanth kanchana" userId="d4096fae0602ea43" providerId="LiveId" clId="{21B6B2DF-7B70-454F-BF6F-1DD03C0AAE5A}" dt="2024-11-25T09:15:08.722" v="76" actId="478"/>
          <ac:picMkLst>
            <pc:docMk/>
            <pc:sldMk cId="4217977791" sldId="271"/>
            <ac:picMk id="3" creationId="{A3EE3D83-D0DF-964E-E637-C09E7A4A2210}"/>
          </ac:picMkLst>
        </pc:picChg>
        <pc:picChg chg="add mod modCrop">
          <ac:chgData name="jaswanth kanchana" userId="d4096fae0602ea43" providerId="LiveId" clId="{21B6B2DF-7B70-454F-BF6F-1DD03C0AAE5A}" dt="2024-11-25T09:15:54.781" v="88" actId="14100"/>
          <ac:picMkLst>
            <pc:docMk/>
            <pc:sldMk cId="4217977791" sldId="271"/>
            <ac:picMk id="8" creationId="{CFF87987-3B3C-4FD3-3158-77AD669A5B11}"/>
          </ac:picMkLst>
        </pc:picChg>
      </pc:sldChg>
      <pc:sldChg chg="addSp delSp modSp mod">
        <pc:chgData name="jaswanth kanchana" userId="d4096fae0602ea43" providerId="LiveId" clId="{21B6B2DF-7B70-454F-BF6F-1DD03C0AAE5A}" dt="2024-11-25T09:18:12.895" v="101" actId="14100"/>
        <pc:sldMkLst>
          <pc:docMk/>
          <pc:sldMk cId="3424185030" sldId="272"/>
        </pc:sldMkLst>
        <pc:spChg chg="mod">
          <ac:chgData name="jaswanth kanchana" userId="d4096fae0602ea43" providerId="LiveId" clId="{21B6B2DF-7B70-454F-BF6F-1DD03C0AAE5A}" dt="2024-11-25T09:18:03.938" v="100" actId="1076"/>
          <ac:spMkLst>
            <pc:docMk/>
            <pc:sldMk cId="3424185030" sldId="272"/>
            <ac:spMk id="2" creationId="{3917D46C-2D44-315A-9D1B-3F7AE08C8C81}"/>
          </ac:spMkLst>
        </pc:spChg>
        <pc:picChg chg="del">
          <ac:chgData name="jaswanth kanchana" userId="d4096fae0602ea43" providerId="LiveId" clId="{21B6B2DF-7B70-454F-BF6F-1DD03C0AAE5A}" dt="2024-11-25T09:16:05.131" v="89" actId="478"/>
          <ac:picMkLst>
            <pc:docMk/>
            <pc:sldMk cId="3424185030" sldId="272"/>
            <ac:picMk id="3" creationId="{9C1F896D-2228-BC5A-9D8A-6E7798499171}"/>
          </ac:picMkLst>
        </pc:picChg>
        <pc:picChg chg="add mod">
          <ac:chgData name="jaswanth kanchana" userId="d4096fae0602ea43" providerId="LiveId" clId="{21B6B2DF-7B70-454F-BF6F-1DD03C0AAE5A}" dt="2024-11-25T09:18:12.895" v="101" actId="14100"/>
          <ac:picMkLst>
            <pc:docMk/>
            <pc:sldMk cId="3424185030" sldId="272"/>
            <ac:picMk id="8" creationId="{D7C94517-688D-A17C-7357-DEC41293EF05}"/>
          </ac:picMkLst>
        </pc:picChg>
        <pc:picChg chg="add del">
          <ac:chgData name="jaswanth kanchana" userId="d4096fae0602ea43" providerId="LiveId" clId="{21B6B2DF-7B70-454F-BF6F-1DD03C0AAE5A}" dt="2024-11-25T09:17:30.810" v="91" actId="478"/>
          <ac:picMkLst>
            <pc:docMk/>
            <pc:sldMk cId="3424185030" sldId="272"/>
            <ac:picMk id="2050" creationId="{C444204B-4CA9-6D92-DD66-4E59ABB761B3}"/>
          </ac:picMkLst>
        </pc:picChg>
      </pc:sldChg>
      <pc:sldChg chg="addSp delSp modSp mod">
        <pc:chgData name="jaswanth kanchana" userId="d4096fae0602ea43" providerId="LiveId" clId="{21B6B2DF-7B70-454F-BF6F-1DD03C0AAE5A}" dt="2024-11-25T09:21:21.548" v="112" actId="1076"/>
        <pc:sldMkLst>
          <pc:docMk/>
          <pc:sldMk cId="1795636229" sldId="273"/>
        </pc:sldMkLst>
        <pc:picChg chg="add del mod">
          <ac:chgData name="jaswanth kanchana" userId="d4096fae0602ea43" providerId="LiveId" clId="{21B6B2DF-7B70-454F-BF6F-1DD03C0AAE5A}" dt="2024-11-25T09:20:31.605" v="104" actId="478"/>
          <ac:picMkLst>
            <pc:docMk/>
            <pc:sldMk cId="1795636229" sldId="273"/>
            <ac:picMk id="3" creationId="{A9CE9DEF-F946-AECF-AA3C-70EE0987B2D9}"/>
          </ac:picMkLst>
        </pc:picChg>
        <pc:picChg chg="del">
          <ac:chgData name="jaswanth kanchana" userId="d4096fae0602ea43" providerId="LiveId" clId="{21B6B2DF-7B70-454F-BF6F-1DD03C0AAE5A}" dt="2024-11-25T09:20:24.853" v="102" actId="478"/>
          <ac:picMkLst>
            <pc:docMk/>
            <pc:sldMk cId="1795636229" sldId="273"/>
            <ac:picMk id="4" creationId="{B5501407-0AFA-2067-2F07-39BE4D876AA1}"/>
          </ac:picMkLst>
        </pc:picChg>
        <pc:picChg chg="add mod">
          <ac:chgData name="jaswanth kanchana" userId="d4096fae0602ea43" providerId="LiveId" clId="{21B6B2DF-7B70-454F-BF6F-1DD03C0AAE5A}" dt="2024-11-25T09:21:21.548" v="112" actId="1076"/>
          <ac:picMkLst>
            <pc:docMk/>
            <pc:sldMk cId="1795636229" sldId="273"/>
            <ac:picMk id="9" creationId="{8E50D123-EDBE-74D5-6634-704E819453AF}"/>
          </ac:picMkLst>
        </pc:picChg>
      </pc:sldChg>
      <pc:sldChg chg="addSp delSp modSp mod">
        <pc:chgData name="jaswanth kanchana" userId="d4096fae0602ea43" providerId="LiveId" clId="{21B6B2DF-7B70-454F-BF6F-1DD03C0AAE5A}" dt="2024-11-25T09:27:29.059" v="121" actId="14100"/>
        <pc:sldMkLst>
          <pc:docMk/>
          <pc:sldMk cId="320642665" sldId="274"/>
        </pc:sldMkLst>
        <pc:picChg chg="del">
          <ac:chgData name="jaswanth kanchana" userId="d4096fae0602ea43" providerId="LiveId" clId="{21B6B2DF-7B70-454F-BF6F-1DD03C0AAE5A}" dt="2024-11-25T09:27:09.414" v="113" actId="478"/>
          <ac:picMkLst>
            <pc:docMk/>
            <pc:sldMk cId="320642665" sldId="274"/>
            <ac:picMk id="4" creationId="{80B07F73-417C-C448-59CF-DD4E7CDFD6FF}"/>
          </ac:picMkLst>
        </pc:picChg>
        <pc:picChg chg="add mod">
          <ac:chgData name="jaswanth kanchana" userId="d4096fae0602ea43" providerId="LiveId" clId="{21B6B2DF-7B70-454F-BF6F-1DD03C0AAE5A}" dt="2024-11-25T09:27:29.059" v="121" actId="14100"/>
          <ac:picMkLst>
            <pc:docMk/>
            <pc:sldMk cId="320642665" sldId="274"/>
            <ac:picMk id="8" creationId="{7441CAC4-4E84-EF8E-C5E8-8CEB6EF2E2FF}"/>
          </ac:picMkLst>
        </pc:picChg>
      </pc:sldChg>
      <pc:sldChg chg="addSp modSp new mod ord">
        <pc:chgData name="jaswanth kanchana" userId="d4096fae0602ea43" providerId="LiveId" clId="{21B6B2DF-7B70-454F-BF6F-1DD03C0AAE5A}" dt="2024-11-25T09:11:03.755" v="65" actId="255"/>
        <pc:sldMkLst>
          <pc:docMk/>
          <pc:sldMk cId="3300250016" sldId="276"/>
        </pc:sldMkLst>
        <pc:spChg chg="mod">
          <ac:chgData name="jaswanth kanchana" userId="d4096fae0602ea43" providerId="LiveId" clId="{21B6B2DF-7B70-454F-BF6F-1DD03C0AAE5A}" dt="2024-11-25T09:10:48.737" v="61" actId="255"/>
          <ac:spMkLst>
            <pc:docMk/>
            <pc:sldMk cId="3300250016" sldId="276"/>
            <ac:spMk id="2" creationId="{C682944D-786F-D7D8-95AF-F530C89C6EA7}"/>
          </ac:spMkLst>
        </pc:spChg>
        <pc:spChg chg="mod">
          <ac:chgData name="jaswanth kanchana" userId="d4096fae0602ea43" providerId="LiveId" clId="{21B6B2DF-7B70-454F-BF6F-1DD03C0AAE5A}" dt="2024-11-25T09:10:55.936" v="63" actId="113"/>
          <ac:spMkLst>
            <pc:docMk/>
            <pc:sldMk cId="3300250016" sldId="276"/>
            <ac:spMk id="3" creationId="{3E5523DB-9B56-B850-79DB-420BC6B0365E}"/>
          </ac:spMkLst>
        </pc:spChg>
        <pc:spChg chg="mod">
          <ac:chgData name="jaswanth kanchana" userId="d4096fae0602ea43" providerId="LiveId" clId="{21B6B2DF-7B70-454F-BF6F-1DD03C0AAE5A}" dt="2024-11-25T09:11:03.755" v="65" actId="255"/>
          <ac:spMkLst>
            <pc:docMk/>
            <pc:sldMk cId="3300250016" sldId="276"/>
            <ac:spMk id="4" creationId="{2DFE64FD-52C8-324A-1C4E-CBB25F1F5AC2}"/>
          </ac:spMkLst>
        </pc:spChg>
        <pc:spChg chg="add mod">
          <ac:chgData name="jaswanth kanchana" userId="d4096fae0602ea43" providerId="LiveId" clId="{21B6B2DF-7B70-454F-BF6F-1DD03C0AAE5A}" dt="2024-11-25T09:08:34.813" v="47"/>
          <ac:spMkLst>
            <pc:docMk/>
            <pc:sldMk cId="3300250016" sldId="276"/>
            <ac:spMk id="5" creationId="{5AC7313E-871E-207C-B73C-5658065E2153}"/>
          </ac:spMkLst>
        </pc:spChg>
        <pc:picChg chg="add mod modCrop">
          <ac:chgData name="jaswanth kanchana" userId="d4096fae0602ea43" providerId="LiveId" clId="{21B6B2DF-7B70-454F-BF6F-1DD03C0AAE5A}" dt="2024-11-25T09:10:16.825" v="56" actId="1076"/>
          <ac:picMkLst>
            <pc:docMk/>
            <pc:sldMk cId="3300250016" sldId="276"/>
            <ac:picMk id="7" creationId="{FD334EC1-2CE7-BC33-D5E2-DAC7A9404F0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E5CAA-A555-446F-8356-5513AB4EE583}" type="datetimeFigureOut">
              <a:rPr lang="en-IN" smtClean="0"/>
              <a:t>19-04-2025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DDE44-0B22-4831-9253-E47041414264}" type="slidenum">
              <a:rPr lang="en-IN" smtClean="0"/>
              <a:t>‹#›</a:t>
            </a:fld>
            <a:endParaRPr lang="en-IN"/>
          </a:p>
        </p:txBody>
      </p:sp>
    </p:spTree>
    <p:extLst>
      <p:ext uri="{BB962C8B-B14F-4D97-AF65-F5344CB8AC3E}">
        <p14:creationId xmlns:p14="http://schemas.microsoft.com/office/powerpoint/2010/main" val="2461322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B4BA09-4839-493E-9DF2-6B5880210EFB}" type="datetime1">
              <a:rPr lang="en-IN" smtClean="0"/>
              <a:t>19-04-2025</a:t>
            </a:fld>
            <a:endParaRPr lang="en-IN"/>
          </a:p>
        </p:txBody>
      </p:sp>
      <p:sp>
        <p:nvSpPr>
          <p:cNvPr id="5" name="Footer Placeholder 4"/>
          <p:cNvSpPr>
            <a:spLocks noGrp="1"/>
          </p:cNvSpPr>
          <p:nvPr>
            <p:ph type="ftr" sz="quarter" idx="11"/>
          </p:nvPr>
        </p:nvSpPr>
        <p:spPr/>
        <p:txBody>
          <a:bodyPr/>
          <a:lstStyle/>
          <a:p>
            <a:r>
              <a:rPr lang="en-IN"/>
              <a:t>Department of CSE</a:t>
            </a:r>
          </a:p>
        </p:txBody>
      </p:sp>
      <p:sp>
        <p:nvSpPr>
          <p:cNvPr id="6" name="Slide Number Placeholder 5"/>
          <p:cNvSpPr>
            <a:spLocks noGrp="1"/>
          </p:cNvSpPr>
          <p:nvPr>
            <p:ph type="sldNum" sz="quarter" idx="12"/>
          </p:nvPr>
        </p:nvSpPr>
        <p:spPr/>
        <p:txBody>
          <a:bodyPr/>
          <a:lstStyle/>
          <a:p>
            <a:fld id="{17661FAD-2430-4979-9910-7BAF31A34B9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572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535E0A-599E-4D43-9C05-05F7743D7114}" type="datetime1">
              <a:rPr lang="en-IN" smtClean="0"/>
              <a:t>19-04-2025</a:t>
            </a:fld>
            <a:endParaRPr lang="en-IN"/>
          </a:p>
        </p:txBody>
      </p:sp>
      <p:sp>
        <p:nvSpPr>
          <p:cNvPr id="5" name="Footer Placeholder 4"/>
          <p:cNvSpPr>
            <a:spLocks noGrp="1"/>
          </p:cNvSpPr>
          <p:nvPr>
            <p:ph type="ftr" sz="quarter" idx="11"/>
          </p:nvPr>
        </p:nvSpPr>
        <p:spPr/>
        <p:txBody>
          <a:bodyPr/>
          <a:lstStyle/>
          <a:p>
            <a:r>
              <a:rPr lang="en-IN"/>
              <a:t>Department of CSE</a:t>
            </a:r>
          </a:p>
        </p:txBody>
      </p:sp>
      <p:sp>
        <p:nvSpPr>
          <p:cNvPr id="6" name="Slide Number Placeholder 5"/>
          <p:cNvSpPr>
            <a:spLocks noGrp="1"/>
          </p:cNvSpPr>
          <p:nvPr>
            <p:ph type="sldNum" sz="quarter" idx="12"/>
          </p:nvPr>
        </p:nvSpPr>
        <p:spPr/>
        <p:txBody>
          <a:bodyPr/>
          <a:lstStyle/>
          <a:p>
            <a:fld id="{17661FAD-2430-4979-9910-7BAF31A34B9E}" type="slidenum">
              <a:rPr lang="en-IN" smtClean="0"/>
              <a:t>‹#›</a:t>
            </a:fld>
            <a:endParaRPr lang="en-IN"/>
          </a:p>
        </p:txBody>
      </p:sp>
    </p:spTree>
    <p:extLst>
      <p:ext uri="{BB962C8B-B14F-4D97-AF65-F5344CB8AC3E}">
        <p14:creationId xmlns:p14="http://schemas.microsoft.com/office/powerpoint/2010/main" val="559227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F8ED07-4E58-4D22-B6D8-C53D5647F7F4}" type="datetime1">
              <a:rPr lang="en-IN" smtClean="0"/>
              <a:t>19-04-2025</a:t>
            </a:fld>
            <a:endParaRPr lang="en-IN"/>
          </a:p>
        </p:txBody>
      </p:sp>
      <p:sp>
        <p:nvSpPr>
          <p:cNvPr id="5" name="Footer Placeholder 4"/>
          <p:cNvSpPr>
            <a:spLocks noGrp="1"/>
          </p:cNvSpPr>
          <p:nvPr>
            <p:ph type="ftr" sz="quarter" idx="11"/>
          </p:nvPr>
        </p:nvSpPr>
        <p:spPr/>
        <p:txBody>
          <a:bodyPr/>
          <a:lstStyle/>
          <a:p>
            <a:r>
              <a:rPr lang="en-IN"/>
              <a:t>Department of CSE</a:t>
            </a:r>
          </a:p>
        </p:txBody>
      </p:sp>
      <p:sp>
        <p:nvSpPr>
          <p:cNvPr id="6" name="Slide Number Placeholder 5"/>
          <p:cNvSpPr>
            <a:spLocks noGrp="1"/>
          </p:cNvSpPr>
          <p:nvPr>
            <p:ph type="sldNum" sz="quarter" idx="12"/>
          </p:nvPr>
        </p:nvSpPr>
        <p:spPr/>
        <p:txBody>
          <a:bodyPr/>
          <a:lstStyle/>
          <a:p>
            <a:fld id="{17661FAD-2430-4979-9910-7BAF31A34B9E}" type="slidenum">
              <a:rPr lang="en-IN" smtClean="0"/>
              <a:t>‹#›</a:t>
            </a:fld>
            <a:endParaRPr lang="en-IN"/>
          </a:p>
        </p:txBody>
      </p:sp>
    </p:spTree>
    <p:extLst>
      <p:ext uri="{BB962C8B-B14F-4D97-AF65-F5344CB8AC3E}">
        <p14:creationId xmlns:p14="http://schemas.microsoft.com/office/powerpoint/2010/main" val="86574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2FCB96-9FED-4520-BE89-953709DEE478}" type="datetime1">
              <a:rPr lang="en-IN" smtClean="0"/>
              <a:t>19-04-2025</a:t>
            </a:fld>
            <a:endParaRPr lang="en-IN"/>
          </a:p>
        </p:txBody>
      </p:sp>
      <p:sp>
        <p:nvSpPr>
          <p:cNvPr id="5" name="Footer Placeholder 4"/>
          <p:cNvSpPr>
            <a:spLocks noGrp="1"/>
          </p:cNvSpPr>
          <p:nvPr>
            <p:ph type="ftr" sz="quarter" idx="11"/>
          </p:nvPr>
        </p:nvSpPr>
        <p:spPr/>
        <p:txBody>
          <a:bodyPr/>
          <a:lstStyle/>
          <a:p>
            <a:r>
              <a:rPr lang="en-IN"/>
              <a:t>Department of CSE</a:t>
            </a:r>
          </a:p>
        </p:txBody>
      </p:sp>
      <p:sp>
        <p:nvSpPr>
          <p:cNvPr id="6" name="Slide Number Placeholder 5"/>
          <p:cNvSpPr>
            <a:spLocks noGrp="1"/>
          </p:cNvSpPr>
          <p:nvPr>
            <p:ph type="sldNum" sz="quarter" idx="12"/>
          </p:nvPr>
        </p:nvSpPr>
        <p:spPr/>
        <p:txBody>
          <a:bodyPr/>
          <a:lstStyle/>
          <a:p>
            <a:fld id="{17661FAD-2430-4979-9910-7BAF31A34B9E}" type="slidenum">
              <a:rPr lang="en-IN" smtClean="0"/>
              <a:t>‹#›</a:t>
            </a:fld>
            <a:endParaRPr lang="en-IN"/>
          </a:p>
        </p:txBody>
      </p:sp>
    </p:spTree>
    <p:extLst>
      <p:ext uri="{BB962C8B-B14F-4D97-AF65-F5344CB8AC3E}">
        <p14:creationId xmlns:p14="http://schemas.microsoft.com/office/powerpoint/2010/main" val="20372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573E0E-6AE0-4B9E-BE71-E2F63B751EBA}" type="datetime1">
              <a:rPr lang="en-IN" smtClean="0"/>
              <a:t>19-04-2025</a:t>
            </a:fld>
            <a:endParaRPr lang="en-IN"/>
          </a:p>
        </p:txBody>
      </p:sp>
      <p:sp>
        <p:nvSpPr>
          <p:cNvPr id="5" name="Footer Placeholder 4"/>
          <p:cNvSpPr>
            <a:spLocks noGrp="1"/>
          </p:cNvSpPr>
          <p:nvPr>
            <p:ph type="ftr" sz="quarter" idx="11"/>
          </p:nvPr>
        </p:nvSpPr>
        <p:spPr/>
        <p:txBody>
          <a:bodyPr/>
          <a:lstStyle/>
          <a:p>
            <a:r>
              <a:rPr lang="en-IN"/>
              <a:t>Department of CSE</a:t>
            </a:r>
          </a:p>
        </p:txBody>
      </p:sp>
      <p:sp>
        <p:nvSpPr>
          <p:cNvPr id="6" name="Slide Number Placeholder 5"/>
          <p:cNvSpPr>
            <a:spLocks noGrp="1"/>
          </p:cNvSpPr>
          <p:nvPr>
            <p:ph type="sldNum" sz="quarter" idx="12"/>
          </p:nvPr>
        </p:nvSpPr>
        <p:spPr/>
        <p:txBody>
          <a:bodyPr/>
          <a:lstStyle/>
          <a:p>
            <a:fld id="{17661FAD-2430-4979-9910-7BAF31A34B9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AC00F1-BD80-4F63-A1ED-71ACFFC5A722}" type="datetime1">
              <a:rPr lang="en-IN" smtClean="0"/>
              <a:t>19-04-2025</a:t>
            </a:fld>
            <a:endParaRPr lang="en-IN"/>
          </a:p>
        </p:txBody>
      </p:sp>
      <p:sp>
        <p:nvSpPr>
          <p:cNvPr id="6" name="Footer Placeholder 5"/>
          <p:cNvSpPr>
            <a:spLocks noGrp="1"/>
          </p:cNvSpPr>
          <p:nvPr>
            <p:ph type="ftr" sz="quarter" idx="11"/>
          </p:nvPr>
        </p:nvSpPr>
        <p:spPr/>
        <p:txBody>
          <a:bodyPr/>
          <a:lstStyle/>
          <a:p>
            <a:r>
              <a:rPr lang="en-IN"/>
              <a:t>Department of CSE</a:t>
            </a:r>
          </a:p>
        </p:txBody>
      </p:sp>
      <p:sp>
        <p:nvSpPr>
          <p:cNvPr id="7" name="Slide Number Placeholder 6"/>
          <p:cNvSpPr>
            <a:spLocks noGrp="1"/>
          </p:cNvSpPr>
          <p:nvPr>
            <p:ph type="sldNum" sz="quarter" idx="12"/>
          </p:nvPr>
        </p:nvSpPr>
        <p:spPr/>
        <p:txBody>
          <a:bodyPr/>
          <a:lstStyle/>
          <a:p>
            <a:fld id="{17661FAD-2430-4979-9910-7BAF31A34B9E}" type="slidenum">
              <a:rPr lang="en-IN" smtClean="0"/>
              <a:t>‹#›</a:t>
            </a:fld>
            <a:endParaRPr lang="en-IN"/>
          </a:p>
        </p:txBody>
      </p:sp>
    </p:spTree>
    <p:extLst>
      <p:ext uri="{BB962C8B-B14F-4D97-AF65-F5344CB8AC3E}">
        <p14:creationId xmlns:p14="http://schemas.microsoft.com/office/powerpoint/2010/main" val="754814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71C13C-634A-480F-8DEE-A0DCA2F31809}" type="datetime1">
              <a:rPr lang="en-IN" smtClean="0"/>
              <a:t>19-04-2025</a:t>
            </a:fld>
            <a:endParaRPr lang="en-IN"/>
          </a:p>
        </p:txBody>
      </p:sp>
      <p:sp>
        <p:nvSpPr>
          <p:cNvPr id="8" name="Footer Placeholder 7"/>
          <p:cNvSpPr>
            <a:spLocks noGrp="1"/>
          </p:cNvSpPr>
          <p:nvPr>
            <p:ph type="ftr" sz="quarter" idx="11"/>
          </p:nvPr>
        </p:nvSpPr>
        <p:spPr/>
        <p:txBody>
          <a:bodyPr/>
          <a:lstStyle/>
          <a:p>
            <a:r>
              <a:rPr lang="en-IN"/>
              <a:t>Department of CSE</a:t>
            </a:r>
          </a:p>
        </p:txBody>
      </p:sp>
      <p:sp>
        <p:nvSpPr>
          <p:cNvPr id="9" name="Slide Number Placeholder 8"/>
          <p:cNvSpPr>
            <a:spLocks noGrp="1"/>
          </p:cNvSpPr>
          <p:nvPr>
            <p:ph type="sldNum" sz="quarter" idx="12"/>
          </p:nvPr>
        </p:nvSpPr>
        <p:spPr/>
        <p:txBody>
          <a:bodyPr/>
          <a:lstStyle/>
          <a:p>
            <a:fld id="{17661FAD-2430-4979-9910-7BAF31A34B9E}" type="slidenum">
              <a:rPr lang="en-IN" smtClean="0"/>
              <a:t>‹#›</a:t>
            </a:fld>
            <a:endParaRPr lang="en-IN"/>
          </a:p>
        </p:txBody>
      </p:sp>
    </p:spTree>
    <p:extLst>
      <p:ext uri="{BB962C8B-B14F-4D97-AF65-F5344CB8AC3E}">
        <p14:creationId xmlns:p14="http://schemas.microsoft.com/office/powerpoint/2010/main" val="270062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008409-CF69-4C59-8A14-F990E6558752}" type="datetime1">
              <a:rPr lang="en-IN" smtClean="0"/>
              <a:t>19-04-2025</a:t>
            </a:fld>
            <a:endParaRPr lang="en-IN"/>
          </a:p>
        </p:txBody>
      </p:sp>
      <p:sp>
        <p:nvSpPr>
          <p:cNvPr id="4" name="Footer Placeholder 3"/>
          <p:cNvSpPr>
            <a:spLocks noGrp="1"/>
          </p:cNvSpPr>
          <p:nvPr>
            <p:ph type="ftr" sz="quarter" idx="11"/>
          </p:nvPr>
        </p:nvSpPr>
        <p:spPr/>
        <p:txBody>
          <a:bodyPr/>
          <a:lstStyle/>
          <a:p>
            <a:r>
              <a:rPr lang="en-IN"/>
              <a:t>Department of CSE</a:t>
            </a:r>
          </a:p>
        </p:txBody>
      </p:sp>
      <p:sp>
        <p:nvSpPr>
          <p:cNvPr id="5" name="Slide Number Placeholder 4"/>
          <p:cNvSpPr>
            <a:spLocks noGrp="1"/>
          </p:cNvSpPr>
          <p:nvPr>
            <p:ph type="sldNum" sz="quarter" idx="12"/>
          </p:nvPr>
        </p:nvSpPr>
        <p:spPr/>
        <p:txBody>
          <a:bodyPr/>
          <a:lstStyle/>
          <a:p>
            <a:fld id="{17661FAD-2430-4979-9910-7BAF31A34B9E}" type="slidenum">
              <a:rPr lang="en-IN" smtClean="0"/>
              <a:t>‹#›</a:t>
            </a:fld>
            <a:endParaRPr lang="en-IN"/>
          </a:p>
        </p:txBody>
      </p:sp>
    </p:spTree>
    <p:extLst>
      <p:ext uri="{BB962C8B-B14F-4D97-AF65-F5344CB8AC3E}">
        <p14:creationId xmlns:p14="http://schemas.microsoft.com/office/powerpoint/2010/main" val="206842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BE92F3D-9C44-4B9B-A706-7784C8F64895}" type="datetime1">
              <a:rPr lang="en-IN" smtClean="0"/>
              <a:t>19-04-2025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N"/>
              <a:t>Department of CSE</a:t>
            </a:r>
          </a:p>
        </p:txBody>
      </p:sp>
      <p:sp>
        <p:nvSpPr>
          <p:cNvPr id="9" name="Slide Number Placeholder 8"/>
          <p:cNvSpPr>
            <a:spLocks noGrp="1"/>
          </p:cNvSpPr>
          <p:nvPr>
            <p:ph type="sldNum" sz="quarter" idx="12"/>
          </p:nvPr>
        </p:nvSpPr>
        <p:spPr/>
        <p:txBody>
          <a:bodyPr/>
          <a:lstStyle/>
          <a:p>
            <a:fld id="{17661FAD-2430-4979-9910-7BAF31A34B9E}" type="slidenum">
              <a:rPr lang="en-IN" smtClean="0"/>
              <a:t>‹#›</a:t>
            </a:fld>
            <a:endParaRPr lang="en-IN"/>
          </a:p>
        </p:txBody>
      </p:sp>
    </p:spTree>
    <p:extLst>
      <p:ext uri="{BB962C8B-B14F-4D97-AF65-F5344CB8AC3E}">
        <p14:creationId xmlns:p14="http://schemas.microsoft.com/office/powerpoint/2010/main" val="1865297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C830E4E-3106-4340-B5D9-12120F5C8C82}" type="datetime1">
              <a:rPr lang="en-IN" smtClean="0"/>
              <a:t>19-04-2025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IN"/>
              <a:t>Department of CSE</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7661FAD-2430-4979-9910-7BAF31A34B9E}" type="slidenum">
              <a:rPr lang="en-IN" smtClean="0"/>
              <a:t>‹#›</a:t>
            </a:fld>
            <a:endParaRPr lang="en-IN"/>
          </a:p>
        </p:txBody>
      </p:sp>
    </p:spTree>
    <p:extLst>
      <p:ext uri="{BB962C8B-B14F-4D97-AF65-F5344CB8AC3E}">
        <p14:creationId xmlns:p14="http://schemas.microsoft.com/office/powerpoint/2010/main" val="91609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39B3F8-663A-4252-BD1D-9EDC19A0C542}" type="datetime1">
              <a:rPr lang="en-IN" smtClean="0"/>
              <a:t>19-04-2025</a:t>
            </a:fld>
            <a:endParaRPr lang="en-IN"/>
          </a:p>
        </p:txBody>
      </p:sp>
      <p:sp>
        <p:nvSpPr>
          <p:cNvPr id="6" name="Footer Placeholder 5"/>
          <p:cNvSpPr>
            <a:spLocks noGrp="1"/>
          </p:cNvSpPr>
          <p:nvPr>
            <p:ph type="ftr" sz="quarter" idx="11"/>
          </p:nvPr>
        </p:nvSpPr>
        <p:spPr/>
        <p:txBody>
          <a:bodyPr/>
          <a:lstStyle/>
          <a:p>
            <a:r>
              <a:rPr lang="en-IN"/>
              <a:t>Department of CSE</a:t>
            </a:r>
          </a:p>
        </p:txBody>
      </p:sp>
      <p:sp>
        <p:nvSpPr>
          <p:cNvPr id="7" name="Slide Number Placeholder 6"/>
          <p:cNvSpPr>
            <a:spLocks noGrp="1"/>
          </p:cNvSpPr>
          <p:nvPr>
            <p:ph type="sldNum" sz="quarter" idx="12"/>
          </p:nvPr>
        </p:nvSpPr>
        <p:spPr/>
        <p:txBody>
          <a:bodyPr/>
          <a:lstStyle/>
          <a:p>
            <a:fld id="{17661FAD-2430-4979-9910-7BAF31A34B9E}" type="slidenum">
              <a:rPr lang="en-IN" smtClean="0"/>
              <a:t>‹#›</a:t>
            </a:fld>
            <a:endParaRPr lang="en-IN"/>
          </a:p>
        </p:txBody>
      </p:sp>
    </p:spTree>
    <p:extLst>
      <p:ext uri="{BB962C8B-B14F-4D97-AF65-F5344CB8AC3E}">
        <p14:creationId xmlns:p14="http://schemas.microsoft.com/office/powerpoint/2010/main" val="52937442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F39B3F8-663A-4252-BD1D-9EDC19A0C542}" type="datetime1">
              <a:rPr lang="en-IN" smtClean="0"/>
              <a:t>19-04-2025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N"/>
              <a:t>Department of CSE</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7661FAD-2430-4979-9910-7BAF31A34B9E}"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316974"/>
      </p:ext>
    </p:extLst>
  </p:cSld>
  <p:clrMap bg1="dk1" tx1="lt1" bg2="dk2" tx2="lt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RCE Logo">
            <a:extLst>
              <a:ext uri="{FF2B5EF4-FFF2-40B4-BE49-F238E27FC236}">
                <a16:creationId xmlns:a16="http://schemas.microsoft.com/office/drawing/2014/main" id="{C734CB3E-3147-7C63-9C26-BB88AA87C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921" y="242385"/>
            <a:ext cx="7327900" cy="10762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6FA144-67B1-710F-43E3-49E8E953E34C}"/>
              </a:ext>
            </a:extLst>
          </p:cNvPr>
          <p:cNvSpPr txBox="1"/>
          <p:nvPr/>
        </p:nvSpPr>
        <p:spPr>
          <a:xfrm>
            <a:off x="3572683" y="3190756"/>
            <a:ext cx="4885266" cy="107721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Under The Guidance of </a:t>
            </a:r>
            <a:br>
              <a:rPr lang="en-US"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Dr S M Roy </a:t>
            </a:r>
            <a:r>
              <a:rPr lang="en-US" sz="2800" b="1" dirty="0" err="1">
                <a:latin typeface="Times New Roman" panose="02020603050405020304" pitchFamily="18" charset="0"/>
                <a:cs typeface="Times New Roman" panose="02020603050405020304" pitchFamily="18" charset="0"/>
              </a:rPr>
              <a:t>Choudri</a:t>
            </a:r>
            <a:endParaRPr lang="en-US" sz="2800" b="1"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Professor &amp; HOD OF CSE</a:t>
            </a:r>
          </a:p>
        </p:txBody>
      </p:sp>
      <p:sp>
        <p:nvSpPr>
          <p:cNvPr id="6" name="TextBox 5">
            <a:extLst>
              <a:ext uri="{FF2B5EF4-FFF2-40B4-BE49-F238E27FC236}">
                <a16:creationId xmlns:a16="http://schemas.microsoft.com/office/drawing/2014/main" id="{9A91551C-0CF8-5DFE-6C1C-20F79C308C89}"/>
              </a:ext>
            </a:extLst>
          </p:cNvPr>
          <p:cNvSpPr txBox="1"/>
          <p:nvPr/>
        </p:nvSpPr>
        <p:spPr>
          <a:xfrm>
            <a:off x="1669183" y="1553425"/>
            <a:ext cx="9158429" cy="1446550"/>
          </a:xfrm>
          <a:prstGeom prst="rect">
            <a:avLst/>
          </a:prstGeom>
          <a:noFill/>
        </p:spPr>
        <p:txBody>
          <a:bodyPr wrap="square">
            <a:spAutoFit/>
          </a:bodyPr>
          <a:lstStyle/>
          <a:p>
            <a:pPr algn="ctr"/>
            <a:r>
              <a:rPr lang="en-US" sz="4400" b="1" dirty="0">
                <a:latin typeface="Times New Roman" panose="02020603050405020304" pitchFamily="18" charset="0"/>
                <a:ea typeface="Arimo Bold"/>
                <a:cs typeface="Times New Roman" panose="02020603050405020304" pitchFamily="18" charset="0"/>
                <a:sym typeface="Arimo Bold"/>
              </a:rPr>
              <a:t>Modern Career Guidance</a:t>
            </a:r>
          </a:p>
          <a:p>
            <a:pPr algn="ctr"/>
            <a:r>
              <a:rPr lang="en-US" sz="4400" b="1" dirty="0">
                <a:latin typeface="Times New Roman" panose="02020603050405020304" pitchFamily="18" charset="0"/>
                <a:ea typeface="Arimo Bold"/>
                <a:cs typeface="Times New Roman" panose="02020603050405020304" pitchFamily="18" charset="0"/>
                <a:sym typeface="Arimo Bold"/>
              </a:rPr>
              <a:t>A Personalized Approach to Success</a:t>
            </a:r>
          </a:p>
        </p:txBody>
      </p:sp>
      <p:graphicFrame>
        <p:nvGraphicFramePr>
          <p:cNvPr id="7" name="Table 6">
            <a:extLst>
              <a:ext uri="{FF2B5EF4-FFF2-40B4-BE49-F238E27FC236}">
                <a16:creationId xmlns:a16="http://schemas.microsoft.com/office/drawing/2014/main" id="{61940E50-7C54-2AA6-22DF-3AF1E653E847}"/>
              </a:ext>
            </a:extLst>
          </p:cNvPr>
          <p:cNvGraphicFramePr>
            <a:graphicFrameLocks noGrp="1"/>
          </p:cNvGraphicFramePr>
          <p:nvPr>
            <p:extLst>
              <p:ext uri="{D42A27DB-BD31-4B8C-83A1-F6EECF244321}">
                <p14:modId xmlns:p14="http://schemas.microsoft.com/office/powerpoint/2010/main" val="217499653"/>
              </p:ext>
            </p:extLst>
          </p:nvPr>
        </p:nvGraphicFramePr>
        <p:xfrm>
          <a:off x="3638298" y="4387037"/>
          <a:ext cx="4754035" cy="1691640"/>
        </p:xfrm>
        <a:graphic>
          <a:graphicData uri="http://schemas.openxmlformats.org/drawingml/2006/table">
            <a:tbl>
              <a:tblPr firstRow="1" bandRow="1">
                <a:tableStyleId>{2D5ABB26-0587-4C30-8999-92F81FD0307C}</a:tableStyleId>
              </a:tblPr>
              <a:tblGrid>
                <a:gridCol w="4754035">
                  <a:extLst>
                    <a:ext uri="{9D8B030D-6E8A-4147-A177-3AD203B41FA5}">
                      <a16:colId xmlns:a16="http://schemas.microsoft.com/office/drawing/2014/main" val="83224209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Times New Roman" panose="02020603050405020304" pitchFamily="18" charset="0"/>
                          <a:ea typeface="Arimo Bold"/>
                          <a:cs typeface="Times New Roman" panose="02020603050405020304" pitchFamily="18" charset="0"/>
                          <a:sym typeface="Arimo Bold"/>
                        </a:rPr>
                        <a:t>Team Members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ea typeface="Arimo Bold"/>
                          <a:cs typeface="Times New Roman" panose="02020603050405020304" pitchFamily="18" charset="0"/>
                          <a:sym typeface="Arimo Bold"/>
                        </a:rPr>
                        <a:t>Kanchana </a:t>
                      </a:r>
                      <a:r>
                        <a:rPr lang="en-US" sz="1600" b="0" dirty="0" err="1">
                          <a:solidFill>
                            <a:schemeClr val="tx1"/>
                          </a:solidFill>
                          <a:latin typeface="Times New Roman" panose="02020603050405020304" pitchFamily="18" charset="0"/>
                          <a:ea typeface="Arimo Bold"/>
                          <a:cs typeface="Times New Roman" panose="02020603050405020304" pitchFamily="18" charset="0"/>
                          <a:sym typeface="Arimo Bold"/>
                        </a:rPr>
                        <a:t>Sesha</a:t>
                      </a:r>
                      <a:r>
                        <a:rPr lang="en-US" sz="1600" b="0" dirty="0">
                          <a:solidFill>
                            <a:schemeClr val="tx1"/>
                          </a:solidFill>
                          <a:latin typeface="Times New Roman" panose="02020603050405020304" pitchFamily="18" charset="0"/>
                          <a:ea typeface="Arimo Bold"/>
                          <a:cs typeface="Times New Roman" panose="02020603050405020304" pitchFamily="18" charset="0"/>
                          <a:sym typeface="Arimo Bold"/>
                        </a:rPr>
                        <a:t> Siana Sai Kumar – 21NG1A0521</a:t>
                      </a:r>
                    </a:p>
                  </a:txBody>
                  <a:tcPr/>
                </a:tc>
                <a:extLst>
                  <a:ext uri="{0D108BD9-81ED-4DB2-BD59-A6C34878D82A}">
                    <a16:rowId xmlns:a16="http://schemas.microsoft.com/office/drawing/2014/main" val="24860657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latin typeface="Times New Roman" panose="02020603050405020304" pitchFamily="18" charset="0"/>
                          <a:ea typeface="Arimo Bold"/>
                          <a:cs typeface="Times New Roman" panose="02020603050405020304" pitchFamily="18" charset="0"/>
                          <a:sym typeface="Arimo Bold"/>
                        </a:rPr>
                        <a:t>Seelam</a:t>
                      </a:r>
                      <a:r>
                        <a:rPr lang="en-US" sz="1600" b="0" dirty="0">
                          <a:solidFill>
                            <a:schemeClr val="tx1"/>
                          </a:solidFill>
                          <a:latin typeface="Times New Roman" panose="02020603050405020304" pitchFamily="18" charset="0"/>
                          <a:ea typeface="Arimo Bold"/>
                          <a:cs typeface="Times New Roman" panose="02020603050405020304" pitchFamily="18" charset="0"/>
                          <a:sym typeface="Arimo Bold"/>
                        </a:rPr>
                        <a:t> Tejaswi                              – 21NG1A0554 </a:t>
                      </a:r>
                    </a:p>
                  </a:txBody>
                  <a:tcPr/>
                </a:tc>
                <a:extLst>
                  <a:ext uri="{0D108BD9-81ED-4DB2-BD59-A6C34878D82A}">
                    <a16:rowId xmlns:a16="http://schemas.microsoft.com/office/drawing/2014/main" val="40285344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anose="02020603050405020304" pitchFamily="18" charset="0"/>
                          <a:ea typeface="Arimo Bold"/>
                          <a:cs typeface="Times New Roman" panose="02020603050405020304" pitchFamily="18" charset="0"/>
                          <a:sym typeface="Arimo Bold"/>
                        </a:rPr>
                        <a:t>Chavala Venkat Kalyan                 – 21NG1A0509</a:t>
                      </a:r>
                    </a:p>
                  </a:txBody>
                  <a:tcPr/>
                </a:tc>
                <a:extLst>
                  <a:ext uri="{0D108BD9-81ED-4DB2-BD59-A6C34878D82A}">
                    <a16:rowId xmlns:a16="http://schemas.microsoft.com/office/drawing/2014/main" val="35377777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err="1">
                          <a:solidFill>
                            <a:schemeClr val="tx1"/>
                          </a:solidFill>
                          <a:latin typeface="Times New Roman" panose="02020603050405020304" pitchFamily="18" charset="0"/>
                          <a:ea typeface="Arimo Bold"/>
                          <a:cs typeface="Times New Roman" panose="02020603050405020304" pitchFamily="18" charset="0"/>
                          <a:sym typeface="Arimo Bold"/>
                        </a:rPr>
                        <a:t>Dasari</a:t>
                      </a:r>
                      <a:r>
                        <a:rPr lang="en-US" sz="1600" b="0" dirty="0">
                          <a:solidFill>
                            <a:schemeClr val="tx1"/>
                          </a:solidFill>
                          <a:latin typeface="Times New Roman" panose="02020603050405020304" pitchFamily="18" charset="0"/>
                          <a:ea typeface="Arimo Bold"/>
                          <a:cs typeface="Times New Roman" panose="02020603050405020304" pitchFamily="18" charset="0"/>
                          <a:sym typeface="Arimo Bold"/>
                        </a:rPr>
                        <a:t> Sudheer  Babu                    – </a:t>
                      </a:r>
                      <a:r>
                        <a:rPr lang="en-US" sz="1600" b="0" dirty="0">
                          <a:solidFill>
                            <a:schemeClr val="tx1"/>
                          </a:solidFill>
                          <a:latin typeface="Times New Roman" panose="02020603050405020304" pitchFamily="18" charset="0"/>
                          <a:ea typeface="Raleway Medium"/>
                          <a:cs typeface="Times New Roman" panose="02020603050405020304" pitchFamily="18" charset="0"/>
                          <a:sym typeface="Raleway Medium"/>
                        </a:rPr>
                        <a:t>22NG5A0504</a:t>
                      </a:r>
                      <a:endParaRPr lang="en-IN" sz="16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71413490"/>
                  </a:ext>
                </a:extLst>
              </a:tr>
            </a:tbl>
          </a:graphicData>
        </a:graphic>
      </p:graphicFrame>
    </p:spTree>
    <p:extLst>
      <p:ext uri="{BB962C8B-B14F-4D97-AF65-F5344CB8AC3E}">
        <p14:creationId xmlns:p14="http://schemas.microsoft.com/office/powerpoint/2010/main" val="3231523039"/>
      </p:ext>
    </p:extLst>
  </p:cSld>
  <p:clrMapOvr>
    <a:masterClrMapping/>
  </p:clrMapOvr>
  <mc:AlternateContent xmlns:mc="http://schemas.openxmlformats.org/markup-compatibility/2006">
    <mc:Choice xmlns:p14="http://schemas.microsoft.com/office/powerpoint/2010/main" Requires="p14">
      <p:transition spd="slow" p14:dur="2000" advTm="1814"/>
    </mc:Choice>
    <mc:Fallback>
      <p:transition spd="slow" advTm="181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6D8D-4C4F-723E-8C7E-E7FCA2A0A765}"/>
              </a:ext>
            </a:extLst>
          </p:cNvPr>
          <p:cNvSpPr txBox="1">
            <a:spLocks/>
          </p:cNvSpPr>
          <p:nvPr/>
        </p:nvSpPr>
        <p:spPr>
          <a:xfrm>
            <a:off x="1255746" y="165662"/>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USE CASE DIAGRAM </a:t>
            </a:r>
          </a:p>
        </p:txBody>
      </p:sp>
      <p:sp>
        <p:nvSpPr>
          <p:cNvPr id="5" name="Date Placeholder 4">
            <a:extLst>
              <a:ext uri="{FF2B5EF4-FFF2-40B4-BE49-F238E27FC236}">
                <a16:creationId xmlns:a16="http://schemas.microsoft.com/office/drawing/2014/main" id="{89E54F49-CAC3-88CA-F43C-E2FE2C566921}"/>
              </a:ext>
            </a:extLst>
          </p:cNvPr>
          <p:cNvSpPr>
            <a:spLocks noGrp="1"/>
          </p:cNvSpPr>
          <p:nvPr>
            <p:ph type="dt" sz="half" idx="10"/>
          </p:nvPr>
        </p:nvSpPr>
        <p:spPr/>
        <p:txBody>
          <a:bodyPr/>
          <a:lstStyle/>
          <a:p>
            <a:fld id="{9C9B0A0B-4013-491C-BAF9-D754BE04457B}" type="datetime1">
              <a:rPr lang="en-IN" sz="1200" b="1" smtClean="0"/>
              <a:t>19-04-2025</a:t>
            </a:fld>
            <a:endParaRPr lang="en-IN" sz="1200" b="1" dirty="0"/>
          </a:p>
        </p:txBody>
      </p:sp>
      <p:sp>
        <p:nvSpPr>
          <p:cNvPr id="6" name="Footer Placeholder 5">
            <a:extLst>
              <a:ext uri="{FF2B5EF4-FFF2-40B4-BE49-F238E27FC236}">
                <a16:creationId xmlns:a16="http://schemas.microsoft.com/office/drawing/2014/main" id="{AFE7254A-D10A-7074-2E84-DBDC60A4DD7E}"/>
              </a:ext>
            </a:extLst>
          </p:cNvPr>
          <p:cNvSpPr>
            <a:spLocks noGrp="1"/>
          </p:cNvSpPr>
          <p:nvPr>
            <p:ph type="ftr" sz="quarter" idx="11"/>
          </p:nvPr>
        </p:nvSpPr>
        <p:spPr/>
        <p:txBody>
          <a:bodyPr/>
          <a:lstStyle/>
          <a:p>
            <a:r>
              <a:rPr lang="en-IN" sz="1200" b="1" dirty="0"/>
              <a:t>Department of CSE</a:t>
            </a:r>
          </a:p>
        </p:txBody>
      </p:sp>
      <p:sp>
        <p:nvSpPr>
          <p:cNvPr id="7" name="Slide Number Placeholder 6">
            <a:extLst>
              <a:ext uri="{FF2B5EF4-FFF2-40B4-BE49-F238E27FC236}">
                <a16:creationId xmlns:a16="http://schemas.microsoft.com/office/drawing/2014/main" id="{AC34C24D-DF7A-251E-7E55-4323ECB0F8DC}"/>
              </a:ext>
            </a:extLst>
          </p:cNvPr>
          <p:cNvSpPr>
            <a:spLocks noGrp="1"/>
          </p:cNvSpPr>
          <p:nvPr>
            <p:ph type="sldNum" sz="quarter" idx="12"/>
          </p:nvPr>
        </p:nvSpPr>
        <p:spPr/>
        <p:txBody>
          <a:bodyPr/>
          <a:lstStyle/>
          <a:p>
            <a:fld id="{17661FAD-2430-4979-9910-7BAF31A34B9E}" type="slidenum">
              <a:rPr lang="en-IN" sz="1200" b="1" smtClean="0"/>
              <a:t>10</a:t>
            </a:fld>
            <a:endParaRPr lang="en-IN" sz="1200" b="1" dirty="0"/>
          </a:p>
        </p:txBody>
      </p:sp>
      <p:pic>
        <p:nvPicPr>
          <p:cNvPr id="8" name="Picture 7">
            <a:extLst>
              <a:ext uri="{FF2B5EF4-FFF2-40B4-BE49-F238E27FC236}">
                <a16:creationId xmlns:a16="http://schemas.microsoft.com/office/drawing/2014/main" id="{0B6E243B-8571-D6E7-DAC0-CFDA01377E5A}"/>
              </a:ext>
            </a:extLst>
          </p:cNvPr>
          <p:cNvPicPr>
            <a:picLocks noChangeAspect="1"/>
          </p:cNvPicPr>
          <p:nvPr/>
        </p:nvPicPr>
        <p:blipFill>
          <a:blip r:embed="rId2">
            <a:extLst>
              <a:ext uri="{28A0092B-C50C-407E-A947-70E740481C1C}">
                <a14:useLocalDpi xmlns:a14="http://schemas.microsoft.com/office/drawing/2010/main" val="0"/>
              </a:ext>
            </a:extLst>
          </a:blip>
          <a:srcRect l="2345" t="855" r="2772" b="1025"/>
          <a:stretch/>
        </p:blipFill>
        <p:spPr>
          <a:xfrm>
            <a:off x="4110087" y="744718"/>
            <a:ext cx="4194927" cy="5410985"/>
          </a:xfrm>
          <a:prstGeom prst="rect">
            <a:avLst/>
          </a:prstGeom>
        </p:spPr>
      </p:pic>
    </p:spTree>
    <p:extLst>
      <p:ext uri="{BB962C8B-B14F-4D97-AF65-F5344CB8AC3E}">
        <p14:creationId xmlns:p14="http://schemas.microsoft.com/office/powerpoint/2010/main" val="2898006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2B4-23B6-7814-7A9C-745FB59D65AE}"/>
              </a:ext>
            </a:extLst>
          </p:cNvPr>
          <p:cNvSpPr txBox="1">
            <a:spLocks/>
          </p:cNvSpPr>
          <p:nvPr/>
        </p:nvSpPr>
        <p:spPr>
          <a:xfrm>
            <a:off x="1066800"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CLASS DIAGRAM </a:t>
            </a:r>
          </a:p>
        </p:txBody>
      </p:sp>
      <p:sp>
        <p:nvSpPr>
          <p:cNvPr id="5" name="Date Placeholder 4">
            <a:extLst>
              <a:ext uri="{FF2B5EF4-FFF2-40B4-BE49-F238E27FC236}">
                <a16:creationId xmlns:a16="http://schemas.microsoft.com/office/drawing/2014/main" id="{5C6BD6F2-D545-CB44-5F05-5BEFADDCA927}"/>
              </a:ext>
            </a:extLst>
          </p:cNvPr>
          <p:cNvSpPr>
            <a:spLocks noGrp="1"/>
          </p:cNvSpPr>
          <p:nvPr>
            <p:ph type="dt" sz="half" idx="10"/>
          </p:nvPr>
        </p:nvSpPr>
        <p:spPr/>
        <p:txBody>
          <a:bodyPr/>
          <a:lstStyle/>
          <a:p>
            <a:fld id="{8664E1E2-1492-4480-B5A4-033D53BBC9E9}" type="datetime1">
              <a:rPr lang="en-IN" sz="1200" b="1" smtClean="0"/>
              <a:t>19-04-2025</a:t>
            </a:fld>
            <a:endParaRPr lang="en-IN" sz="1200" b="1" dirty="0"/>
          </a:p>
        </p:txBody>
      </p:sp>
      <p:sp>
        <p:nvSpPr>
          <p:cNvPr id="6" name="Footer Placeholder 5">
            <a:extLst>
              <a:ext uri="{FF2B5EF4-FFF2-40B4-BE49-F238E27FC236}">
                <a16:creationId xmlns:a16="http://schemas.microsoft.com/office/drawing/2014/main" id="{A3F30AEF-6011-E78D-47E6-6C464716D3DF}"/>
              </a:ext>
            </a:extLst>
          </p:cNvPr>
          <p:cNvSpPr>
            <a:spLocks noGrp="1"/>
          </p:cNvSpPr>
          <p:nvPr>
            <p:ph type="ftr" sz="quarter" idx="11"/>
          </p:nvPr>
        </p:nvSpPr>
        <p:spPr/>
        <p:txBody>
          <a:bodyPr/>
          <a:lstStyle/>
          <a:p>
            <a:r>
              <a:rPr lang="en-IN" sz="1200" b="1" dirty="0"/>
              <a:t>Department of CSE</a:t>
            </a:r>
          </a:p>
        </p:txBody>
      </p:sp>
      <p:sp>
        <p:nvSpPr>
          <p:cNvPr id="7" name="Slide Number Placeholder 6">
            <a:extLst>
              <a:ext uri="{FF2B5EF4-FFF2-40B4-BE49-F238E27FC236}">
                <a16:creationId xmlns:a16="http://schemas.microsoft.com/office/drawing/2014/main" id="{2CCD18B0-0C4E-59B9-F3BC-1E10F8BF481D}"/>
              </a:ext>
            </a:extLst>
          </p:cNvPr>
          <p:cNvSpPr>
            <a:spLocks noGrp="1"/>
          </p:cNvSpPr>
          <p:nvPr>
            <p:ph type="sldNum" sz="quarter" idx="12"/>
          </p:nvPr>
        </p:nvSpPr>
        <p:spPr/>
        <p:txBody>
          <a:bodyPr/>
          <a:lstStyle/>
          <a:p>
            <a:fld id="{17661FAD-2430-4979-9910-7BAF31A34B9E}" type="slidenum">
              <a:rPr lang="en-IN" sz="1200" b="1" smtClean="0"/>
              <a:t>11</a:t>
            </a:fld>
            <a:endParaRPr lang="en-IN" sz="1200" b="1" dirty="0"/>
          </a:p>
        </p:txBody>
      </p:sp>
      <p:pic>
        <p:nvPicPr>
          <p:cNvPr id="4" name="Picture 3">
            <a:extLst>
              <a:ext uri="{FF2B5EF4-FFF2-40B4-BE49-F238E27FC236}">
                <a16:creationId xmlns:a16="http://schemas.microsoft.com/office/drawing/2014/main" id="{3097C83C-A710-5CAE-CD49-269A925FB953}"/>
              </a:ext>
            </a:extLst>
          </p:cNvPr>
          <p:cNvPicPr>
            <a:picLocks noChangeAspect="1"/>
          </p:cNvPicPr>
          <p:nvPr/>
        </p:nvPicPr>
        <p:blipFill>
          <a:blip r:embed="rId2">
            <a:extLst>
              <a:ext uri="{28A0092B-C50C-407E-A947-70E740481C1C}">
                <a14:useLocalDpi xmlns:a14="http://schemas.microsoft.com/office/drawing/2010/main" val="0"/>
              </a:ext>
            </a:extLst>
          </a:blip>
          <a:srcRect l="1273" t="1892" r="1818" b="1430"/>
          <a:stretch/>
        </p:blipFill>
        <p:spPr>
          <a:xfrm>
            <a:off x="3374796" y="889843"/>
            <a:ext cx="5580668" cy="4939646"/>
          </a:xfrm>
          <a:prstGeom prst="rect">
            <a:avLst/>
          </a:prstGeom>
        </p:spPr>
      </p:pic>
    </p:spTree>
    <p:extLst>
      <p:ext uri="{BB962C8B-B14F-4D97-AF65-F5344CB8AC3E}">
        <p14:creationId xmlns:p14="http://schemas.microsoft.com/office/powerpoint/2010/main" val="98529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843A-3A75-FF9C-E496-B12B67C4AC62}"/>
              </a:ext>
            </a:extLst>
          </p:cNvPr>
          <p:cNvSpPr txBox="1">
            <a:spLocks/>
          </p:cNvSpPr>
          <p:nvPr/>
        </p:nvSpPr>
        <p:spPr>
          <a:xfrm>
            <a:off x="982368"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SEQUENCE DIAGRAM </a:t>
            </a:r>
          </a:p>
        </p:txBody>
      </p:sp>
      <p:sp>
        <p:nvSpPr>
          <p:cNvPr id="5" name="Date Placeholder 4">
            <a:extLst>
              <a:ext uri="{FF2B5EF4-FFF2-40B4-BE49-F238E27FC236}">
                <a16:creationId xmlns:a16="http://schemas.microsoft.com/office/drawing/2014/main" id="{AB98E935-FE86-7AF0-72F8-732E170C31A8}"/>
              </a:ext>
            </a:extLst>
          </p:cNvPr>
          <p:cNvSpPr>
            <a:spLocks noGrp="1"/>
          </p:cNvSpPr>
          <p:nvPr>
            <p:ph type="dt" sz="half" idx="10"/>
          </p:nvPr>
        </p:nvSpPr>
        <p:spPr/>
        <p:txBody>
          <a:bodyPr/>
          <a:lstStyle/>
          <a:p>
            <a:fld id="{982D0B56-0112-4B38-9E68-24B8D61E1751}" type="datetime1">
              <a:rPr lang="en-IN" sz="1200" b="1" smtClean="0"/>
              <a:t>19-04-2025</a:t>
            </a:fld>
            <a:endParaRPr lang="en-IN" sz="1200" b="1" dirty="0"/>
          </a:p>
        </p:txBody>
      </p:sp>
      <p:sp>
        <p:nvSpPr>
          <p:cNvPr id="6" name="Footer Placeholder 5">
            <a:extLst>
              <a:ext uri="{FF2B5EF4-FFF2-40B4-BE49-F238E27FC236}">
                <a16:creationId xmlns:a16="http://schemas.microsoft.com/office/drawing/2014/main" id="{BC45FC51-F88D-5325-FD7B-EC79D11414F5}"/>
              </a:ext>
            </a:extLst>
          </p:cNvPr>
          <p:cNvSpPr>
            <a:spLocks noGrp="1"/>
          </p:cNvSpPr>
          <p:nvPr>
            <p:ph type="ftr" sz="quarter" idx="11"/>
          </p:nvPr>
        </p:nvSpPr>
        <p:spPr/>
        <p:txBody>
          <a:bodyPr/>
          <a:lstStyle/>
          <a:p>
            <a:r>
              <a:rPr lang="en-IN" sz="1200" b="1" dirty="0"/>
              <a:t>Department of CSE</a:t>
            </a:r>
          </a:p>
        </p:txBody>
      </p:sp>
      <p:sp>
        <p:nvSpPr>
          <p:cNvPr id="7" name="Slide Number Placeholder 6">
            <a:extLst>
              <a:ext uri="{FF2B5EF4-FFF2-40B4-BE49-F238E27FC236}">
                <a16:creationId xmlns:a16="http://schemas.microsoft.com/office/drawing/2014/main" id="{84C9964D-7ECA-EBE6-33E9-14C1045C84A3}"/>
              </a:ext>
            </a:extLst>
          </p:cNvPr>
          <p:cNvSpPr>
            <a:spLocks noGrp="1"/>
          </p:cNvSpPr>
          <p:nvPr>
            <p:ph type="sldNum" sz="quarter" idx="12"/>
          </p:nvPr>
        </p:nvSpPr>
        <p:spPr/>
        <p:txBody>
          <a:bodyPr/>
          <a:lstStyle/>
          <a:p>
            <a:fld id="{17661FAD-2430-4979-9910-7BAF31A34B9E}" type="slidenum">
              <a:rPr lang="en-IN" sz="1200" b="1" smtClean="0"/>
              <a:t>12</a:t>
            </a:fld>
            <a:endParaRPr lang="en-IN" sz="1200" b="1" dirty="0"/>
          </a:p>
        </p:txBody>
      </p:sp>
      <p:pic>
        <p:nvPicPr>
          <p:cNvPr id="4" name="Picture 3">
            <a:extLst>
              <a:ext uri="{FF2B5EF4-FFF2-40B4-BE49-F238E27FC236}">
                <a16:creationId xmlns:a16="http://schemas.microsoft.com/office/drawing/2014/main" id="{EC5EA634-A36D-3312-15F6-70F6B2E9471A}"/>
              </a:ext>
            </a:extLst>
          </p:cNvPr>
          <p:cNvPicPr>
            <a:picLocks noChangeAspect="1"/>
          </p:cNvPicPr>
          <p:nvPr/>
        </p:nvPicPr>
        <p:blipFill>
          <a:blip r:embed="rId2">
            <a:extLst>
              <a:ext uri="{28A0092B-C50C-407E-A947-70E740481C1C}">
                <a14:useLocalDpi xmlns:a14="http://schemas.microsoft.com/office/drawing/2010/main" val="0"/>
              </a:ext>
            </a:extLst>
          </a:blip>
          <a:srcRect l="1441" t="1455" r="1623" b="1039"/>
          <a:stretch/>
        </p:blipFill>
        <p:spPr>
          <a:xfrm>
            <a:off x="2318994" y="889843"/>
            <a:ext cx="7456602" cy="5303567"/>
          </a:xfrm>
          <a:prstGeom prst="rect">
            <a:avLst/>
          </a:prstGeom>
        </p:spPr>
      </p:pic>
    </p:spTree>
    <p:extLst>
      <p:ext uri="{BB962C8B-B14F-4D97-AF65-F5344CB8AC3E}">
        <p14:creationId xmlns:p14="http://schemas.microsoft.com/office/powerpoint/2010/main" val="531570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82944D-786F-D7D8-95AF-F530C89C6EA7}"/>
              </a:ext>
            </a:extLst>
          </p:cNvPr>
          <p:cNvSpPr>
            <a:spLocks noGrp="1"/>
          </p:cNvSpPr>
          <p:nvPr>
            <p:ph type="dt" sz="half" idx="10"/>
          </p:nvPr>
        </p:nvSpPr>
        <p:spPr/>
        <p:txBody>
          <a:bodyPr/>
          <a:lstStyle/>
          <a:p>
            <a:fld id="{FBE92F3D-9C44-4B9B-A706-7784C8F64895}" type="datetime1">
              <a:rPr lang="en-IN" sz="1200" b="1" smtClean="0"/>
              <a:t>19-04-2025</a:t>
            </a:fld>
            <a:endParaRPr lang="en-IN" sz="1200" b="1" dirty="0"/>
          </a:p>
        </p:txBody>
      </p:sp>
      <p:sp>
        <p:nvSpPr>
          <p:cNvPr id="3" name="Footer Placeholder 2">
            <a:extLst>
              <a:ext uri="{FF2B5EF4-FFF2-40B4-BE49-F238E27FC236}">
                <a16:creationId xmlns:a16="http://schemas.microsoft.com/office/drawing/2014/main" id="{3E5523DB-9B56-B850-79DB-420BC6B0365E}"/>
              </a:ext>
            </a:extLst>
          </p:cNvPr>
          <p:cNvSpPr>
            <a:spLocks noGrp="1"/>
          </p:cNvSpPr>
          <p:nvPr>
            <p:ph type="ftr" sz="quarter" idx="11"/>
          </p:nvPr>
        </p:nvSpPr>
        <p:spPr/>
        <p:txBody>
          <a:bodyPr/>
          <a:lstStyle/>
          <a:p>
            <a:r>
              <a:rPr lang="en-IN" sz="1200" b="1" dirty="0"/>
              <a:t>Department of CSE</a:t>
            </a:r>
          </a:p>
        </p:txBody>
      </p:sp>
      <p:sp>
        <p:nvSpPr>
          <p:cNvPr id="4" name="Slide Number Placeholder 3">
            <a:extLst>
              <a:ext uri="{FF2B5EF4-FFF2-40B4-BE49-F238E27FC236}">
                <a16:creationId xmlns:a16="http://schemas.microsoft.com/office/drawing/2014/main" id="{2DFE64FD-52C8-324A-1C4E-CBB25F1F5AC2}"/>
              </a:ext>
            </a:extLst>
          </p:cNvPr>
          <p:cNvSpPr>
            <a:spLocks noGrp="1"/>
          </p:cNvSpPr>
          <p:nvPr>
            <p:ph type="sldNum" sz="quarter" idx="12"/>
          </p:nvPr>
        </p:nvSpPr>
        <p:spPr/>
        <p:txBody>
          <a:bodyPr/>
          <a:lstStyle/>
          <a:p>
            <a:fld id="{17661FAD-2430-4979-9910-7BAF31A34B9E}" type="slidenum">
              <a:rPr lang="en-IN" sz="1200" b="1" smtClean="0"/>
              <a:t>13</a:t>
            </a:fld>
            <a:endParaRPr lang="en-IN" sz="1200" b="1" dirty="0"/>
          </a:p>
        </p:txBody>
      </p:sp>
      <p:sp>
        <p:nvSpPr>
          <p:cNvPr id="5" name="Title 1">
            <a:extLst>
              <a:ext uri="{FF2B5EF4-FFF2-40B4-BE49-F238E27FC236}">
                <a16:creationId xmlns:a16="http://schemas.microsoft.com/office/drawing/2014/main" id="{5AC7313E-871E-207C-B73C-5658065E2153}"/>
              </a:ext>
            </a:extLst>
          </p:cNvPr>
          <p:cNvSpPr txBox="1">
            <a:spLocks/>
          </p:cNvSpPr>
          <p:nvPr/>
        </p:nvSpPr>
        <p:spPr>
          <a:xfrm>
            <a:off x="982368"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ACTIVITY DIAGRAM </a:t>
            </a:r>
          </a:p>
        </p:txBody>
      </p:sp>
      <p:pic>
        <p:nvPicPr>
          <p:cNvPr id="8" name="Picture 7">
            <a:extLst>
              <a:ext uri="{FF2B5EF4-FFF2-40B4-BE49-F238E27FC236}">
                <a16:creationId xmlns:a16="http://schemas.microsoft.com/office/drawing/2014/main" id="{B88E68EC-7274-08CE-5E63-D1DD631B2A14}"/>
              </a:ext>
            </a:extLst>
          </p:cNvPr>
          <p:cNvPicPr>
            <a:picLocks noChangeAspect="1"/>
          </p:cNvPicPr>
          <p:nvPr/>
        </p:nvPicPr>
        <p:blipFill>
          <a:blip r:embed="rId2">
            <a:extLst>
              <a:ext uri="{28A0092B-C50C-407E-A947-70E740481C1C}">
                <a14:useLocalDpi xmlns:a14="http://schemas.microsoft.com/office/drawing/2010/main" val="0"/>
              </a:ext>
            </a:extLst>
          </a:blip>
          <a:srcRect l="1829" t="1650" r="1881" b="1718"/>
          <a:stretch/>
        </p:blipFill>
        <p:spPr>
          <a:xfrm>
            <a:off x="3569551" y="767295"/>
            <a:ext cx="4822805" cy="5156462"/>
          </a:xfrm>
          <a:prstGeom prst="rect">
            <a:avLst/>
          </a:prstGeom>
        </p:spPr>
      </p:pic>
    </p:spTree>
    <p:extLst>
      <p:ext uri="{BB962C8B-B14F-4D97-AF65-F5344CB8AC3E}">
        <p14:creationId xmlns:p14="http://schemas.microsoft.com/office/powerpoint/2010/main" val="330025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8B62-E794-C442-06E4-983896DD5302}"/>
              </a:ext>
            </a:extLst>
          </p:cNvPr>
          <p:cNvSpPr txBox="1">
            <a:spLocks/>
          </p:cNvSpPr>
          <p:nvPr/>
        </p:nvSpPr>
        <p:spPr>
          <a:xfrm>
            <a:off x="982368"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ACTIVITY DIAGRAM </a:t>
            </a:r>
          </a:p>
        </p:txBody>
      </p:sp>
      <p:sp>
        <p:nvSpPr>
          <p:cNvPr id="6" name="Date Placeholder 5">
            <a:extLst>
              <a:ext uri="{FF2B5EF4-FFF2-40B4-BE49-F238E27FC236}">
                <a16:creationId xmlns:a16="http://schemas.microsoft.com/office/drawing/2014/main" id="{CDC5A37C-3608-4B10-0A75-186B4E1D3056}"/>
              </a:ext>
            </a:extLst>
          </p:cNvPr>
          <p:cNvSpPr>
            <a:spLocks noGrp="1"/>
          </p:cNvSpPr>
          <p:nvPr>
            <p:ph type="dt" sz="half" idx="10"/>
          </p:nvPr>
        </p:nvSpPr>
        <p:spPr/>
        <p:txBody>
          <a:bodyPr/>
          <a:lstStyle/>
          <a:p>
            <a:fld id="{102DED9E-8C10-4ED2-968B-1838B2D1571C}" type="datetime1">
              <a:rPr lang="en-IN" sz="1200" b="1" smtClean="0"/>
              <a:t>19-04-2025</a:t>
            </a:fld>
            <a:endParaRPr lang="en-IN" sz="1200" b="1" dirty="0"/>
          </a:p>
        </p:txBody>
      </p:sp>
      <p:sp>
        <p:nvSpPr>
          <p:cNvPr id="7" name="Footer Placeholder 6">
            <a:extLst>
              <a:ext uri="{FF2B5EF4-FFF2-40B4-BE49-F238E27FC236}">
                <a16:creationId xmlns:a16="http://schemas.microsoft.com/office/drawing/2014/main" id="{FF899682-B916-8C0D-6319-68BE664BC706}"/>
              </a:ext>
            </a:extLst>
          </p:cNvPr>
          <p:cNvSpPr>
            <a:spLocks noGrp="1"/>
          </p:cNvSpPr>
          <p:nvPr>
            <p:ph type="ftr" sz="quarter" idx="11"/>
          </p:nvPr>
        </p:nvSpPr>
        <p:spPr/>
        <p:txBody>
          <a:bodyPr/>
          <a:lstStyle/>
          <a:p>
            <a:r>
              <a:rPr lang="en-IN" sz="1200" b="1" dirty="0"/>
              <a:t>Department of CSE</a:t>
            </a:r>
          </a:p>
        </p:txBody>
      </p:sp>
      <p:sp>
        <p:nvSpPr>
          <p:cNvPr id="8" name="Slide Number Placeholder 7">
            <a:extLst>
              <a:ext uri="{FF2B5EF4-FFF2-40B4-BE49-F238E27FC236}">
                <a16:creationId xmlns:a16="http://schemas.microsoft.com/office/drawing/2014/main" id="{B2AD619E-9502-7CD0-7EBF-69A3699D1C8B}"/>
              </a:ext>
            </a:extLst>
          </p:cNvPr>
          <p:cNvSpPr>
            <a:spLocks noGrp="1"/>
          </p:cNvSpPr>
          <p:nvPr>
            <p:ph type="sldNum" sz="quarter" idx="12"/>
          </p:nvPr>
        </p:nvSpPr>
        <p:spPr/>
        <p:txBody>
          <a:bodyPr/>
          <a:lstStyle/>
          <a:p>
            <a:fld id="{17661FAD-2430-4979-9910-7BAF31A34B9E}" type="slidenum">
              <a:rPr lang="en-IN" sz="1200" b="1" smtClean="0"/>
              <a:t>14</a:t>
            </a:fld>
            <a:endParaRPr lang="en-IN" sz="1200" b="1" dirty="0"/>
          </a:p>
        </p:txBody>
      </p:sp>
      <p:pic>
        <p:nvPicPr>
          <p:cNvPr id="4" name="Picture 3">
            <a:extLst>
              <a:ext uri="{FF2B5EF4-FFF2-40B4-BE49-F238E27FC236}">
                <a16:creationId xmlns:a16="http://schemas.microsoft.com/office/drawing/2014/main" id="{4FA546F6-BE42-060C-65B9-F859D54C422B}"/>
              </a:ext>
            </a:extLst>
          </p:cNvPr>
          <p:cNvPicPr>
            <a:picLocks noChangeAspect="1"/>
          </p:cNvPicPr>
          <p:nvPr/>
        </p:nvPicPr>
        <p:blipFill>
          <a:blip r:embed="rId2">
            <a:extLst>
              <a:ext uri="{28A0092B-C50C-407E-A947-70E740481C1C}">
                <a14:useLocalDpi xmlns:a14="http://schemas.microsoft.com/office/drawing/2010/main" val="0"/>
              </a:ext>
            </a:extLst>
          </a:blip>
          <a:srcRect l="1155" t="2750" r="1182" b="2124"/>
          <a:stretch/>
        </p:blipFill>
        <p:spPr>
          <a:xfrm>
            <a:off x="3569551" y="722295"/>
            <a:ext cx="4822805" cy="5413410"/>
          </a:xfrm>
          <a:prstGeom prst="rect">
            <a:avLst/>
          </a:prstGeom>
        </p:spPr>
      </p:pic>
    </p:spTree>
    <p:extLst>
      <p:ext uri="{BB962C8B-B14F-4D97-AF65-F5344CB8AC3E}">
        <p14:creationId xmlns:p14="http://schemas.microsoft.com/office/powerpoint/2010/main" val="975634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AAF51-9799-70AC-08B0-1D63897612CF}"/>
              </a:ext>
            </a:extLst>
          </p:cNvPr>
          <p:cNvSpPr txBox="1">
            <a:spLocks/>
          </p:cNvSpPr>
          <p:nvPr/>
        </p:nvSpPr>
        <p:spPr>
          <a:xfrm>
            <a:off x="982368"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ACTIVITY DIAGRAM </a:t>
            </a:r>
          </a:p>
        </p:txBody>
      </p:sp>
      <p:sp>
        <p:nvSpPr>
          <p:cNvPr id="7" name="Date Placeholder 6">
            <a:extLst>
              <a:ext uri="{FF2B5EF4-FFF2-40B4-BE49-F238E27FC236}">
                <a16:creationId xmlns:a16="http://schemas.microsoft.com/office/drawing/2014/main" id="{7581D214-0335-47C9-C1CE-7C315AC40CFB}"/>
              </a:ext>
            </a:extLst>
          </p:cNvPr>
          <p:cNvSpPr>
            <a:spLocks noGrp="1"/>
          </p:cNvSpPr>
          <p:nvPr>
            <p:ph type="dt" sz="half" idx="10"/>
          </p:nvPr>
        </p:nvSpPr>
        <p:spPr/>
        <p:txBody>
          <a:bodyPr/>
          <a:lstStyle/>
          <a:p>
            <a:fld id="{F9C47592-AEBE-422C-BEB9-8B2D23904B39}" type="datetime1">
              <a:rPr lang="en-IN" sz="1200" b="1" smtClean="0"/>
              <a:t>19-04-2025</a:t>
            </a:fld>
            <a:endParaRPr lang="en-IN" sz="1200" b="1" dirty="0"/>
          </a:p>
        </p:txBody>
      </p:sp>
      <p:sp>
        <p:nvSpPr>
          <p:cNvPr id="8" name="Footer Placeholder 7">
            <a:extLst>
              <a:ext uri="{FF2B5EF4-FFF2-40B4-BE49-F238E27FC236}">
                <a16:creationId xmlns:a16="http://schemas.microsoft.com/office/drawing/2014/main" id="{C4296B2A-17E5-F50E-258B-199FCAFEADDF}"/>
              </a:ext>
            </a:extLst>
          </p:cNvPr>
          <p:cNvSpPr>
            <a:spLocks noGrp="1"/>
          </p:cNvSpPr>
          <p:nvPr>
            <p:ph type="ftr" sz="quarter" idx="11"/>
          </p:nvPr>
        </p:nvSpPr>
        <p:spPr/>
        <p:txBody>
          <a:bodyPr/>
          <a:lstStyle/>
          <a:p>
            <a:r>
              <a:rPr lang="en-IN" sz="1200" b="1" dirty="0"/>
              <a:t>Department of CSE</a:t>
            </a:r>
          </a:p>
        </p:txBody>
      </p:sp>
      <p:sp>
        <p:nvSpPr>
          <p:cNvPr id="9" name="Slide Number Placeholder 8">
            <a:extLst>
              <a:ext uri="{FF2B5EF4-FFF2-40B4-BE49-F238E27FC236}">
                <a16:creationId xmlns:a16="http://schemas.microsoft.com/office/drawing/2014/main" id="{68ABC4A8-1DE9-EA18-DE53-9CD0139406D0}"/>
              </a:ext>
            </a:extLst>
          </p:cNvPr>
          <p:cNvSpPr>
            <a:spLocks noGrp="1"/>
          </p:cNvSpPr>
          <p:nvPr>
            <p:ph type="sldNum" sz="quarter" idx="12"/>
          </p:nvPr>
        </p:nvSpPr>
        <p:spPr/>
        <p:txBody>
          <a:bodyPr/>
          <a:lstStyle/>
          <a:p>
            <a:fld id="{17661FAD-2430-4979-9910-7BAF31A34B9E}" type="slidenum">
              <a:rPr lang="en-IN" sz="1200" b="1" smtClean="0"/>
              <a:t>15</a:t>
            </a:fld>
            <a:endParaRPr lang="en-IN" sz="1200" b="1" dirty="0"/>
          </a:p>
        </p:txBody>
      </p:sp>
      <p:pic>
        <p:nvPicPr>
          <p:cNvPr id="5" name="Picture 4">
            <a:extLst>
              <a:ext uri="{FF2B5EF4-FFF2-40B4-BE49-F238E27FC236}">
                <a16:creationId xmlns:a16="http://schemas.microsoft.com/office/drawing/2014/main" id="{516D8A91-37AA-431F-D002-8136C934E879}"/>
              </a:ext>
            </a:extLst>
          </p:cNvPr>
          <p:cNvPicPr>
            <a:picLocks noChangeAspect="1"/>
          </p:cNvPicPr>
          <p:nvPr/>
        </p:nvPicPr>
        <p:blipFill>
          <a:blip r:embed="rId2">
            <a:extLst>
              <a:ext uri="{28A0092B-C50C-407E-A947-70E740481C1C}">
                <a14:useLocalDpi xmlns:a14="http://schemas.microsoft.com/office/drawing/2010/main" val="0"/>
              </a:ext>
            </a:extLst>
          </a:blip>
          <a:srcRect l="3100" t="1617" r="3119" b="3152"/>
          <a:stretch/>
        </p:blipFill>
        <p:spPr>
          <a:xfrm>
            <a:off x="3864990" y="785182"/>
            <a:ext cx="4480810" cy="5287635"/>
          </a:xfrm>
          <a:prstGeom prst="rect">
            <a:avLst/>
          </a:prstGeom>
        </p:spPr>
      </p:pic>
    </p:spTree>
    <p:extLst>
      <p:ext uri="{BB962C8B-B14F-4D97-AF65-F5344CB8AC3E}">
        <p14:creationId xmlns:p14="http://schemas.microsoft.com/office/powerpoint/2010/main" val="3025091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CCFE-D35E-4B09-689C-0A6614D7F810}"/>
              </a:ext>
            </a:extLst>
          </p:cNvPr>
          <p:cNvSpPr txBox="1">
            <a:spLocks/>
          </p:cNvSpPr>
          <p:nvPr/>
        </p:nvSpPr>
        <p:spPr>
          <a:xfrm>
            <a:off x="1366416"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ACTIVITY DIAGRAM </a:t>
            </a:r>
          </a:p>
        </p:txBody>
      </p:sp>
      <p:sp>
        <p:nvSpPr>
          <p:cNvPr id="5" name="Date Placeholder 4">
            <a:extLst>
              <a:ext uri="{FF2B5EF4-FFF2-40B4-BE49-F238E27FC236}">
                <a16:creationId xmlns:a16="http://schemas.microsoft.com/office/drawing/2014/main" id="{54A6DC07-F245-89B8-92C0-76C245CB52E5}"/>
              </a:ext>
            </a:extLst>
          </p:cNvPr>
          <p:cNvSpPr>
            <a:spLocks noGrp="1"/>
          </p:cNvSpPr>
          <p:nvPr>
            <p:ph type="dt" sz="half" idx="10"/>
          </p:nvPr>
        </p:nvSpPr>
        <p:spPr/>
        <p:txBody>
          <a:bodyPr/>
          <a:lstStyle/>
          <a:p>
            <a:fld id="{466F0A38-50A1-4A91-B0ED-5642AF8F3B7A}" type="datetime1">
              <a:rPr lang="en-IN" sz="1200" b="1" smtClean="0"/>
              <a:t>19-04-2025</a:t>
            </a:fld>
            <a:endParaRPr lang="en-IN" sz="1200" b="1" dirty="0"/>
          </a:p>
        </p:txBody>
      </p:sp>
      <p:sp>
        <p:nvSpPr>
          <p:cNvPr id="6" name="Footer Placeholder 5">
            <a:extLst>
              <a:ext uri="{FF2B5EF4-FFF2-40B4-BE49-F238E27FC236}">
                <a16:creationId xmlns:a16="http://schemas.microsoft.com/office/drawing/2014/main" id="{ECBCCFA3-C606-BFB7-7E52-60DEDC4B8C02}"/>
              </a:ext>
            </a:extLst>
          </p:cNvPr>
          <p:cNvSpPr>
            <a:spLocks noGrp="1"/>
          </p:cNvSpPr>
          <p:nvPr>
            <p:ph type="ftr" sz="quarter" idx="11"/>
          </p:nvPr>
        </p:nvSpPr>
        <p:spPr/>
        <p:txBody>
          <a:bodyPr/>
          <a:lstStyle/>
          <a:p>
            <a:r>
              <a:rPr lang="en-IN" sz="1200" b="1" dirty="0"/>
              <a:t>Department of CSE</a:t>
            </a:r>
          </a:p>
        </p:txBody>
      </p:sp>
      <p:sp>
        <p:nvSpPr>
          <p:cNvPr id="7" name="Slide Number Placeholder 6">
            <a:extLst>
              <a:ext uri="{FF2B5EF4-FFF2-40B4-BE49-F238E27FC236}">
                <a16:creationId xmlns:a16="http://schemas.microsoft.com/office/drawing/2014/main" id="{7CA38656-025C-675D-7090-2ADA12F90261}"/>
              </a:ext>
            </a:extLst>
          </p:cNvPr>
          <p:cNvSpPr>
            <a:spLocks noGrp="1"/>
          </p:cNvSpPr>
          <p:nvPr>
            <p:ph type="sldNum" sz="quarter" idx="12"/>
          </p:nvPr>
        </p:nvSpPr>
        <p:spPr/>
        <p:txBody>
          <a:bodyPr/>
          <a:lstStyle/>
          <a:p>
            <a:fld id="{17661FAD-2430-4979-9910-7BAF31A34B9E}" type="slidenum">
              <a:rPr lang="en-IN" sz="1200" b="1" smtClean="0"/>
              <a:t>16</a:t>
            </a:fld>
            <a:endParaRPr lang="en-IN" sz="1200" b="1" dirty="0"/>
          </a:p>
        </p:txBody>
      </p:sp>
      <p:pic>
        <p:nvPicPr>
          <p:cNvPr id="4" name="Picture 3">
            <a:extLst>
              <a:ext uri="{FF2B5EF4-FFF2-40B4-BE49-F238E27FC236}">
                <a16:creationId xmlns:a16="http://schemas.microsoft.com/office/drawing/2014/main" id="{3ABDBFEE-B36A-81C7-982F-C7C8A7092A4D}"/>
              </a:ext>
            </a:extLst>
          </p:cNvPr>
          <p:cNvPicPr>
            <a:picLocks noChangeAspect="1"/>
          </p:cNvPicPr>
          <p:nvPr/>
        </p:nvPicPr>
        <p:blipFill>
          <a:blip r:embed="rId2">
            <a:extLst>
              <a:ext uri="{28A0092B-C50C-407E-A947-70E740481C1C}">
                <a14:useLocalDpi xmlns:a14="http://schemas.microsoft.com/office/drawing/2010/main" val="0"/>
              </a:ext>
            </a:extLst>
          </a:blip>
          <a:srcRect l="1980" t="1925" r="2176" b="3104"/>
          <a:stretch/>
        </p:blipFill>
        <p:spPr>
          <a:xfrm>
            <a:off x="4100036" y="772503"/>
            <a:ext cx="4591159" cy="5312994"/>
          </a:xfrm>
          <a:prstGeom prst="rect">
            <a:avLst/>
          </a:prstGeom>
        </p:spPr>
      </p:pic>
    </p:spTree>
    <p:extLst>
      <p:ext uri="{BB962C8B-B14F-4D97-AF65-F5344CB8AC3E}">
        <p14:creationId xmlns:p14="http://schemas.microsoft.com/office/powerpoint/2010/main" val="421797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D46C-2D44-315A-9D1B-3F7AE08C8C81}"/>
              </a:ext>
            </a:extLst>
          </p:cNvPr>
          <p:cNvSpPr txBox="1">
            <a:spLocks/>
          </p:cNvSpPr>
          <p:nvPr/>
        </p:nvSpPr>
        <p:spPr>
          <a:xfrm>
            <a:off x="1421280" y="25154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ACTIVITY DIAGRAM </a:t>
            </a:r>
          </a:p>
        </p:txBody>
      </p:sp>
      <p:sp>
        <p:nvSpPr>
          <p:cNvPr id="4" name="Date Placeholder 3">
            <a:extLst>
              <a:ext uri="{FF2B5EF4-FFF2-40B4-BE49-F238E27FC236}">
                <a16:creationId xmlns:a16="http://schemas.microsoft.com/office/drawing/2014/main" id="{C7E02549-63C7-6D5E-02B8-33B0D39086DA}"/>
              </a:ext>
            </a:extLst>
          </p:cNvPr>
          <p:cNvSpPr>
            <a:spLocks noGrp="1"/>
          </p:cNvSpPr>
          <p:nvPr>
            <p:ph type="dt" sz="half" idx="10"/>
          </p:nvPr>
        </p:nvSpPr>
        <p:spPr/>
        <p:txBody>
          <a:bodyPr/>
          <a:lstStyle/>
          <a:p>
            <a:fld id="{9336BDEF-F5EF-4D8D-BFEC-8D1737926CD3}" type="datetime1">
              <a:rPr lang="en-IN" sz="1200" b="1" smtClean="0"/>
              <a:t>19-04-2025</a:t>
            </a:fld>
            <a:endParaRPr lang="en-IN" sz="1200" b="1" dirty="0"/>
          </a:p>
        </p:txBody>
      </p:sp>
      <p:sp>
        <p:nvSpPr>
          <p:cNvPr id="5" name="Footer Placeholder 4">
            <a:extLst>
              <a:ext uri="{FF2B5EF4-FFF2-40B4-BE49-F238E27FC236}">
                <a16:creationId xmlns:a16="http://schemas.microsoft.com/office/drawing/2014/main" id="{1768C218-802F-260A-3156-FD53E0461ACC}"/>
              </a:ext>
            </a:extLst>
          </p:cNvPr>
          <p:cNvSpPr>
            <a:spLocks noGrp="1"/>
          </p:cNvSpPr>
          <p:nvPr>
            <p:ph type="ftr" sz="quarter" idx="11"/>
          </p:nvPr>
        </p:nvSpPr>
        <p:spPr/>
        <p:txBody>
          <a:bodyPr/>
          <a:lstStyle/>
          <a:p>
            <a:r>
              <a:rPr lang="en-IN" sz="1200" b="1" dirty="0"/>
              <a:t>Department of CSE</a:t>
            </a:r>
          </a:p>
        </p:txBody>
      </p:sp>
      <p:sp>
        <p:nvSpPr>
          <p:cNvPr id="6" name="Slide Number Placeholder 5">
            <a:extLst>
              <a:ext uri="{FF2B5EF4-FFF2-40B4-BE49-F238E27FC236}">
                <a16:creationId xmlns:a16="http://schemas.microsoft.com/office/drawing/2014/main" id="{94A7D494-5A30-1FA7-305F-B1D66F9F0152}"/>
              </a:ext>
            </a:extLst>
          </p:cNvPr>
          <p:cNvSpPr>
            <a:spLocks noGrp="1"/>
          </p:cNvSpPr>
          <p:nvPr>
            <p:ph type="sldNum" sz="quarter" idx="12"/>
          </p:nvPr>
        </p:nvSpPr>
        <p:spPr/>
        <p:txBody>
          <a:bodyPr/>
          <a:lstStyle/>
          <a:p>
            <a:fld id="{17661FAD-2430-4979-9910-7BAF31A34B9E}" type="slidenum">
              <a:rPr lang="en-IN" sz="1200" b="1" smtClean="0"/>
              <a:t>17</a:t>
            </a:fld>
            <a:endParaRPr lang="en-IN" sz="1200" b="1" dirty="0"/>
          </a:p>
        </p:txBody>
      </p:sp>
      <p:pic>
        <p:nvPicPr>
          <p:cNvPr id="7" name="Picture 6">
            <a:extLst>
              <a:ext uri="{FF2B5EF4-FFF2-40B4-BE49-F238E27FC236}">
                <a16:creationId xmlns:a16="http://schemas.microsoft.com/office/drawing/2014/main" id="{9B6F8DA3-C57D-1572-B6B0-87E804068800}"/>
              </a:ext>
            </a:extLst>
          </p:cNvPr>
          <p:cNvPicPr>
            <a:picLocks noChangeAspect="1"/>
          </p:cNvPicPr>
          <p:nvPr/>
        </p:nvPicPr>
        <p:blipFill>
          <a:blip r:embed="rId2">
            <a:extLst>
              <a:ext uri="{28A0092B-C50C-407E-A947-70E740481C1C}">
                <a14:useLocalDpi xmlns:a14="http://schemas.microsoft.com/office/drawing/2010/main" val="0"/>
              </a:ext>
            </a:extLst>
          </a:blip>
          <a:srcRect l="2743" t="2336" r="3012" b="2130"/>
          <a:stretch/>
        </p:blipFill>
        <p:spPr>
          <a:xfrm>
            <a:off x="4254034" y="849518"/>
            <a:ext cx="4392891" cy="5353319"/>
          </a:xfrm>
          <a:prstGeom prst="rect">
            <a:avLst/>
          </a:prstGeom>
        </p:spPr>
      </p:pic>
    </p:spTree>
    <p:extLst>
      <p:ext uri="{BB962C8B-B14F-4D97-AF65-F5344CB8AC3E}">
        <p14:creationId xmlns:p14="http://schemas.microsoft.com/office/powerpoint/2010/main" val="3424185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A2C87-519E-D5E6-6ED9-15660BD7E64A}"/>
              </a:ext>
            </a:extLst>
          </p:cNvPr>
          <p:cNvSpPr txBox="1">
            <a:spLocks/>
          </p:cNvSpPr>
          <p:nvPr/>
        </p:nvSpPr>
        <p:spPr>
          <a:xfrm>
            <a:off x="1445514" y="24118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COMPONENT DIAGRAM </a:t>
            </a:r>
          </a:p>
        </p:txBody>
      </p:sp>
      <p:sp>
        <p:nvSpPr>
          <p:cNvPr id="5" name="Date Placeholder 4">
            <a:extLst>
              <a:ext uri="{FF2B5EF4-FFF2-40B4-BE49-F238E27FC236}">
                <a16:creationId xmlns:a16="http://schemas.microsoft.com/office/drawing/2014/main" id="{1C77D934-4181-5A49-E486-0989791F3673}"/>
              </a:ext>
            </a:extLst>
          </p:cNvPr>
          <p:cNvSpPr>
            <a:spLocks noGrp="1"/>
          </p:cNvSpPr>
          <p:nvPr>
            <p:ph type="dt" sz="half" idx="10"/>
          </p:nvPr>
        </p:nvSpPr>
        <p:spPr/>
        <p:txBody>
          <a:bodyPr/>
          <a:lstStyle/>
          <a:p>
            <a:fld id="{71EE51F7-122B-4FA4-A872-238BF54F1AA6}" type="datetime1">
              <a:rPr lang="en-IN" sz="1200" b="1" smtClean="0"/>
              <a:t>19-04-2025</a:t>
            </a:fld>
            <a:endParaRPr lang="en-IN" sz="1200" b="1" dirty="0"/>
          </a:p>
        </p:txBody>
      </p:sp>
      <p:sp>
        <p:nvSpPr>
          <p:cNvPr id="6" name="Footer Placeholder 5">
            <a:extLst>
              <a:ext uri="{FF2B5EF4-FFF2-40B4-BE49-F238E27FC236}">
                <a16:creationId xmlns:a16="http://schemas.microsoft.com/office/drawing/2014/main" id="{7FD29309-0B8E-2F2A-4535-782ABF182979}"/>
              </a:ext>
            </a:extLst>
          </p:cNvPr>
          <p:cNvSpPr>
            <a:spLocks noGrp="1"/>
          </p:cNvSpPr>
          <p:nvPr>
            <p:ph type="ftr" sz="quarter" idx="11"/>
          </p:nvPr>
        </p:nvSpPr>
        <p:spPr/>
        <p:txBody>
          <a:bodyPr/>
          <a:lstStyle/>
          <a:p>
            <a:r>
              <a:rPr lang="en-IN" sz="1200" b="1" dirty="0"/>
              <a:t>Department of CSE</a:t>
            </a:r>
          </a:p>
        </p:txBody>
      </p:sp>
      <p:sp>
        <p:nvSpPr>
          <p:cNvPr id="7" name="Slide Number Placeholder 6">
            <a:extLst>
              <a:ext uri="{FF2B5EF4-FFF2-40B4-BE49-F238E27FC236}">
                <a16:creationId xmlns:a16="http://schemas.microsoft.com/office/drawing/2014/main" id="{9E130D39-3676-DF0C-7D03-42930FBDB8A6}"/>
              </a:ext>
            </a:extLst>
          </p:cNvPr>
          <p:cNvSpPr>
            <a:spLocks noGrp="1"/>
          </p:cNvSpPr>
          <p:nvPr>
            <p:ph type="sldNum" sz="quarter" idx="12"/>
          </p:nvPr>
        </p:nvSpPr>
        <p:spPr/>
        <p:txBody>
          <a:bodyPr/>
          <a:lstStyle/>
          <a:p>
            <a:fld id="{17661FAD-2430-4979-9910-7BAF31A34B9E}" type="slidenum">
              <a:rPr lang="en-IN" sz="1200" b="1" smtClean="0"/>
              <a:t>18</a:t>
            </a:fld>
            <a:endParaRPr lang="en-IN" sz="1200" b="1" dirty="0"/>
          </a:p>
        </p:txBody>
      </p:sp>
      <p:pic>
        <p:nvPicPr>
          <p:cNvPr id="4" name="Picture 3">
            <a:extLst>
              <a:ext uri="{FF2B5EF4-FFF2-40B4-BE49-F238E27FC236}">
                <a16:creationId xmlns:a16="http://schemas.microsoft.com/office/drawing/2014/main" id="{8C436235-7198-EF9E-1F2F-CE0BD2950D81}"/>
              </a:ext>
            </a:extLst>
          </p:cNvPr>
          <p:cNvPicPr>
            <a:picLocks noChangeAspect="1"/>
          </p:cNvPicPr>
          <p:nvPr/>
        </p:nvPicPr>
        <p:blipFill>
          <a:blip r:embed="rId2">
            <a:extLst>
              <a:ext uri="{28A0092B-C50C-407E-A947-70E740481C1C}">
                <a14:useLocalDpi xmlns:a14="http://schemas.microsoft.com/office/drawing/2010/main" val="0"/>
              </a:ext>
            </a:extLst>
          </a:blip>
          <a:srcRect l="1260" t="2474" r="1775" b="3517"/>
          <a:stretch/>
        </p:blipFill>
        <p:spPr>
          <a:xfrm>
            <a:off x="3126491" y="918122"/>
            <a:ext cx="6856494" cy="5039617"/>
          </a:xfrm>
          <a:prstGeom prst="rect">
            <a:avLst/>
          </a:prstGeom>
        </p:spPr>
      </p:pic>
    </p:spTree>
    <p:extLst>
      <p:ext uri="{BB962C8B-B14F-4D97-AF65-F5344CB8AC3E}">
        <p14:creationId xmlns:p14="http://schemas.microsoft.com/office/powerpoint/2010/main" val="1795636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74674-435D-F8CA-0E17-1B6137F6677A}"/>
              </a:ext>
            </a:extLst>
          </p:cNvPr>
          <p:cNvSpPr>
            <a:spLocks noGrp="1"/>
          </p:cNvSpPr>
          <p:nvPr>
            <p:ph type="dt" sz="half" idx="10"/>
          </p:nvPr>
        </p:nvSpPr>
        <p:spPr/>
        <p:txBody>
          <a:bodyPr/>
          <a:lstStyle/>
          <a:p>
            <a:fld id="{FBE92F3D-9C44-4B9B-A706-7784C8F64895}" type="datetime1">
              <a:rPr lang="en-IN" smtClean="0"/>
              <a:t>19-04-2025</a:t>
            </a:fld>
            <a:endParaRPr lang="en-IN"/>
          </a:p>
        </p:txBody>
      </p:sp>
      <p:sp>
        <p:nvSpPr>
          <p:cNvPr id="3" name="Footer Placeholder 2">
            <a:extLst>
              <a:ext uri="{FF2B5EF4-FFF2-40B4-BE49-F238E27FC236}">
                <a16:creationId xmlns:a16="http://schemas.microsoft.com/office/drawing/2014/main" id="{B828F426-F582-33E9-1DEA-0066A4C1DD3A}"/>
              </a:ext>
            </a:extLst>
          </p:cNvPr>
          <p:cNvSpPr>
            <a:spLocks noGrp="1"/>
          </p:cNvSpPr>
          <p:nvPr>
            <p:ph type="ftr" sz="quarter" idx="11"/>
          </p:nvPr>
        </p:nvSpPr>
        <p:spPr/>
        <p:txBody>
          <a:bodyPr/>
          <a:lstStyle/>
          <a:p>
            <a:r>
              <a:rPr lang="en-IN"/>
              <a:t>Department of CSE</a:t>
            </a:r>
          </a:p>
        </p:txBody>
      </p:sp>
      <p:sp>
        <p:nvSpPr>
          <p:cNvPr id="4" name="Slide Number Placeholder 3">
            <a:extLst>
              <a:ext uri="{FF2B5EF4-FFF2-40B4-BE49-F238E27FC236}">
                <a16:creationId xmlns:a16="http://schemas.microsoft.com/office/drawing/2014/main" id="{5D50F60C-3FFD-F50C-0C49-4AC0174DBE4E}"/>
              </a:ext>
            </a:extLst>
          </p:cNvPr>
          <p:cNvSpPr>
            <a:spLocks noGrp="1"/>
          </p:cNvSpPr>
          <p:nvPr>
            <p:ph type="sldNum" sz="quarter" idx="12"/>
          </p:nvPr>
        </p:nvSpPr>
        <p:spPr/>
        <p:txBody>
          <a:bodyPr/>
          <a:lstStyle/>
          <a:p>
            <a:fld id="{17661FAD-2430-4979-9910-7BAF31A34B9E}" type="slidenum">
              <a:rPr lang="en-IN" smtClean="0"/>
              <a:t>19</a:t>
            </a:fld>
            <a:endParaRPr lang="en-IN"/>
          </a:p>
        </p:txBody>
      </p:sp>
      <p:pic>
        <p:nvPicPr>
          <p:cNvPr id="5" name="Picture 4">
            <a:extLst>
              <a:ext uri="{FF2B5EF4-FFF2-40B4-BE49-F238E27FC236}">
                <a16:creationId xmlns:a16="http://schemas.microsoft.com/office/drawing/2014/main" id="{45151208-FB68-6C3A-1323-387AB2DC1ECA}"/>
              </a:ext>
            </a:extLst>
          </p:cNvPr>
          <p:cNvPicPr>
            <a:picLocks noChangeAspect="1"/>
          </p:cNvPicPr>
          <p:nvPr/>
        </p:nvPicPr>
        <p:blipFill>
          <a:blip r:embed="rId2"/>
          <a:stretch>
            <a:fillRect/>
          </a:stretch>
        </p:blipFill>
        <p:spPr>
          <a:xfrm>
            <a:off x="318409" y="1624036"/>
            <a:ext cx="5507356" cy="3155353"/>
          </a:xfrm>
          <a:prstGeom prst="rect">
            <a:avLst/>
          </a:prstGeom>
        </p:spPr>
      </p:pic>
      <p:pic>
        <p:nvPicPr>
          <p:cNvPr id="6" name="Picture 5">
            <a:extLst>
              <a:ext uri="{FF2B5EF4-FFF2-40B4-BE49-F238E27FC236}">
                <a16:creationId xmlns:a16="http://schemas.microsoft.com/office/drawing/2014/main" id="{5FC7BCA0-B5FC-8912-87AF-0CD9A1EA50F1}"/>
              </a:ext>
            </a:extLst>
          </p:cNvPr>
          <p:cNvPicPr>
            <a:picLocks noChangeAspect="1"/>
          </p:cNvPicPr>
          <p:nvPr/>
        </p:nvPicPr>
        <p:blipFill>
          <a:blip r:embed="rId3"/>
          <a:stretch>
            <a:fillRect/>
          </a:stretch>
        </p:blipFill>
        <p:spPr>
          <a:xfrm>
            <a:off x="6366237" y="1624036"/>
            <a:ext cx="5388988" cy="3155353"/>
          </a:xfrm>
          <a:prstGeom prst="rect">
            <a:avLst/>
          </a:prstGeom>
        </p:spPr>
      </p:pic>
      <p:sp>
        <p:nvSpPr>
          <p:cNvPr id="8" name="Title 1">
            <a:extLst>
              <a:ext uri="{FF2B5EF4-FFF2-40B4-BE49-F238E27FC236}">
                <a16:creationId xmlns:a16="http://schemas.microsoft.com/office/drawing/2014/main" id="{78E8A362-F490-183C-009D-A122F8781354}"/>
              </a:ext>
            </a:extLst>
          </p:cNvPr>
          <p:cNvSpPr txBox="1">
            <a:spLocks/>
          </p:cNvSpPr>
          <p:nvPr/>
        </p:nvSpPr>
        <p:spPr>
          <a:xfrm>
            <a:off x="1255745" y="445369"/>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SCREENSHOTS </a:t>
            </a:r>
          </a:p>
        </p:txBody>
      </p:sp>
    </p:spTree>
    <p:extLst>
      <p:ext uri="{BB962C8B-B14F-4D97-AF65-F5344CB8AC3E}">
        <p14:creationId xmlns:p14="http://schemas.microsoft.com/office/powerpoint/2010/main" val="273007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CE9D8F-6954-E123-8492-CC46767895E8}"/>
              </a:ext>
            </a:extLst>
          </p:cNvPr>
          <p:cNvSpPr txBox="1">
            <a:spLocks/>
          </p:cNvSpPr>
          <p:nvPr/>
        </p:nvSpPr>
        <p:spPr>
          <a:xfrm>
            <a:off x="1154083" y="305893"/>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TABLE OF CONTENTS </a:t>
            </a:r>
          </a:p>
        </p:txBody>
      </p:sp>
      <p:sp>
        <p:nvSpPr>
          <p:cNvPr id="5" name="Text Placeholder 3">
            <a:extLst>
              <a:ext uri="{FF2B5EF4-FFF2-40B4-BE49-F238E27FC236}">
                <a16:creationId xmlns:a16="http://schemas.microsoft.com/office/drawing/2014/main" id="{26AB63D6-8FC6-912F-163A-A0511CFEE585}"/>
              </a:ext>
            </a:extLst>
          </p:cNvPr>
          <p:cNvSpPr txBox="1">
            <a:spLocks/>
          </p:cNvSpPr>
          <p:nvPr/>
        </p:nvSpPr>
        <p:spPr>
          <a:xfrm>
            <a:off x="2229440" y="1358720"/>
            <a:ext cx="5032342" cy="49131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2600" dirty="0">
                <a:solidFill>
                  <a:schemeClr val="tx1"/>
                </a:solidFill>
              </a:rPr>
              <a:t>1. Abstract                                            </a:t>
            </a:r>
          </a:p>
          <a:p>
            <a:r>
              <a:rPr lang="en-IN" sz="2600" dirty="0">
                <a:solidFill>
                  <a:schemeClr val="tx1"/>
                </a:solidFill>
              </a:rPr>
              <a:t>2. Literature Survey</a:t>
            </a:r>
          </a:p>
          <a:p>
            <a:r>
              <a:rPr lang="en-IN" sz="2600" dirty="0">
                <a:solidFill>
                  <a:schemeClr val="tx1"/>
                </a:solidFill>
              </a:rPr>
              <a:t>3. Motivation</a:t>
            </a:r>
          </a:p>
          <a:p>
            <a:r>
              <a:rPr lang="en-IN" sz="2600" dirty="0">
                <a:solidFill>
                  <a:schemeClr val="tx1"/>
                </a:solidFill>
              </a:rPr>
              <a:t>4. Problem statement/</a:t>
            </a:r>
          </a:p>
          <a:p>
            <a:r>
              <a:rPr lang="en-IN" sz="2600" dirty="0">
                <a:solidFill>
                  <a:schemeClr val="tx1"/>
                </a:solidFill>
              </a:rPr>
              <a:t>   Identification.</a:t>
            </a:r>
          </a:p>
          <a:p>
            <a:r>
              <a:rPr lang="en-IN" sz="2600" dirty="0">
                <a:solidFill>
                  <a:schemeClr val="tx1"/>
                </a:solidFill>
              </a:rPr>
              <a:t>5. Operation Feasibility</a:t>
            </a:r>
          </a:p>
          <a:p>
            <a:r>
              <a:rPr lang="en-IN" sz="2600" dirty="0">
                <a:solidFill>
                  <a:schemeClr val="tx1"/>
                </a:solidFill>
              </a:rPr>
              <a:t>6. Technical Feasibility</a:t>
            </a:r>
          </a:p>
        </p:txBody>
      </p:sp>
      <p:sp>
        <p:nvSpPr>
          <p:cNvPr id="2" name="Date Placeholder 1">
            <a:extLst>
              <a:ext uri="{FF2B5EF4-FFF2-40B4-BE49-F238E27FC236}">
                <a16:creationId xmlns:a16="http://schemas.microsoft.com/office/drawing/2014/main" id="{378F0976-1DCD-3275-E414-86B44E4C5C17}"/>
              </a:ext>
            </a:extLst>
          </p:cNvPr>
          <p:cNvSpPr>
            <a:spLocks noGrp="1"/>
          </p:cNvSpPr>
          <p:nvPr>
            <p:ph type="dt" sz="half" idx="10"/>
          </p:nvPr>
        </p:nvSpPr>
        <p:spPr/>
        <p:txBody>
          <a:bodyPr/>
          <a:lstStyle/>
          <a:p>
            <a:fld id="{2DAEC3C6-DE38-4884-88C5-07CED1C86749}" type="datetime1">
              <a:rPr lang="en-IN" sz="1200" b="1" smtClean="0"/>
              <a:t>19-04-2025</a:t>
            </a:fld>
            <a:endParaRPr lang="en-IN" sz="1200" b="1" dirty="0"/>
          </a:p>
        </p:txBody>
      </p:sp>
      <p:sp>
        <p:nvSpPr>
          <p:cNvPr id="3" name="Footer Placeholder 2">
            <a:extLst>
              <a:ext uri="{FF2B5EF4-FFF2-40B4-BE49-F238E27FC236}">
                <a16:creationId xmlns:a16="http://schemas.microsoft.com/office/drawing/2014/main" id="{4EAA60D5-4004-72B8-1A21-4C2CE172A7B5}"/>
              </a:ext>
            </a:extLst>
          </p:cNvPr>
          <p:cNvSpPr>
            <a:spLocks noGrp="1"/>
          </p:cNvSpPr>
          <p:nvPr>
            <p:ph type="ftr" sz="quarter" idx="11"/>
          </p:nvPr>
        </p:nvSpPr>
        <p:spPr/>
        <p:txBody>
          <a:bodyPr/>
          <a:lstStyle/>
          <a:p>
            <a:r>
              <a:rPr lang="en-IN" sz="1200" b="1" dirty="0"/>
              <a:t>Department of CSE</a:t>
            </a:r>
          </a:p>
        </p:txBody>
      </p:sp>
      <p:sp>
        <p:nvSpPr>
          <p:cNvPr id="7" name="Slide Number Placeholder 6">
            <a:extLst>
              <a:ext uri="{FF2B5EF4-FFF2-40B4-BE49-F238E27FC236}">
                <a16:creationId xmlns:a16="http://schemas.microsoft.com/office/drawing/2014/main" id="{039FDC88-1448-4CFF-E700-1467A43F7014}"/>
              </a:ext>
            </a:extLst>
          </p:cNvPr>
          <p:cNvSpPr>
            <a:spLocks noGrp="1"/>
          </p:cNvSpPr>
          <p:nvPr>
            <p:ph type="sldNum" sz="quarter" idx="12"/>
          </p:nvPr>
        </p:nvSpPr>
        <p:spPr/>
        <p:txBody>
          <a:bodyPr/>
          <a:lstStyle/>
          <a:p>
            <a:fld id="{17661FAD-2430-4979-9910-7BAF31A34B9E}" type="slidenum">
              <a:rPr lang="en-IN" sz="1200" b="1" smtClean="0"/>
              <a:t>2</a:t>
            </a:fld>
            <a:endParaRPr lang="en-IN" sz="1200" b="1" dirty="0"/>
          </a:p>
        </p:txBody>
      </p:sp>
      <p:sp>
        <p:nvSpPr>
          <p:cNvPr id="13" name="Text Placeholder 3">
            <a:extLst>
              <a:ext uri="{FF2B5EF4-FFF2-40B4-BE49-F238E27FC236}">
                <a16:creationId xmlns:a16="http://schemas.microsoft.com/office/drawing/2014/main" id="{66A9A3FA-9191-C569-A8F2-79C1C52A9D55}"/>
              </a:ext>
            </a:extLst>
          </p:cNvPr>
          <p:cNvSpPr txBox="1">
            <a:spLocks/>
          </p:cNvSpPr>
          <p:nvPr/>
        </p:nvSpPr>
        <p:spPr>
          <a:xfrm>
            <a:off x="7261782" y="1442931"/>
            <a:ext cx="5032342" cy="49131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2600" dirty="0">
                <a:solidFill>
                  <a:schemeClr val="tx1"/>
                </a:solidFill>
              </a:rPr>
              <a:t>7. Use Case Diagram</a:t>
            </a:r>
          </a:p>
          <a:p>
            <a:r>
              <a:rPr lang="en-IN" sz="2600" dirty="0">
                <a:solidFill>
                  <a:schemeClr val="tx1"/>
                </a:solidFill>
              </a:rPr>
              <a:t>8. Class Diagram                                          </a:t>
            </a:r>
          </a:p>
          <a:p>
            <a:r>
              <a:rPr lang="en-IN" sz="2600" dirty="0">
                <a:solidFill>
                  <a:schemeClr val="tx1"/>
                </a:solidFill>
              </a:rPr>
              <a:t>9. Sequence Diagram</a:t>
            </a:r>
          </a:p>
          <a:p>
            <a:r>
              <a:rPr lang="en-IN" sz="2600" dirty="0">
                <a:solidFill>
                  <a:schemeClr val="tx1"/>
                </a:solidFill>
              </a:rPr>
              <a:t>10. Activity Diagram</a:t>
            </a:r>
          </a:p>
          <a:p>
            <a:r>
              <a:rPr lang="en-IN" sz="2600" dirty="0">
                <a:solidFill>
                  <a:schemeClr val="tx1"/>
                </a:solidFill>
              </a:rPr>
              <a:t>11. Component Diagram</a:t>
            </a:r>
          </a:p>
          <a:p>
            <a:r>
              <a:rPr lang="en-IN" sz="2600" dirty="0">
                <a:solidFill>
                  <a:schemeClr val="tx1"/>
                </a:solidFill>
              </a:rPr>
              <a:t>12. Key Milestones</a:t>
            </a:r>
          </a:p>
          <a:p>
            <a:r>
              <a:rPr lang="en-IN" sz="2600" dirty="0">
                <a:solidFill>
                  <a:schemeClr val="tx1"/>
                </a:solidFill>
              </a:rPr>
              <a:t>13. Conclusion</a:t>
            </a:r>
          </a:p>
        </p:txBody>
      </p:sp>
    </p:spTree>
    <p:extLst>
      <p:ext uri="{BB962C8B-B14F-4D97-AF65-F5344CB8AC3E}">
        <p14:creationId xmlns:p14="http://schemas.microsoft.com/office/powerpoint/2010/main" val="488199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A729D7-1FBD-59C0-6CC6-9DEFCD95A5F8}"/>
              </a:ext>
            </a:extLst>
          </p:cNvPr>
          <p:cNvSpPr>
            <a:spLocks noGrp="1"/>
          </p:cNvSpPr>
          <p:nvPr>
            <p:ph type="dt" sz="half" idx="10"/>
          </p:nvPr>
        </p:nvSpPr>
        <p:spPr/>
        <p:txBody>
          <a:bodyPr/>
          <a:lstStyle/>
          <a:p>
            <a:fld id="{FBE92F3D-9C44-4B9B-A706-7784C8F64895}" type="datetime1">
              <a:rPr lang="en-IN" smtClean="0"/>
              <a:t>19-04-2025</a:t>
            </a:fld>
            <a:endParaRPr lang="en-IN"/>
          </a:p>
        </p:txBody>
      </p:sp>
      <p:sp>
        <p:nvSpPr>
          <p:cNvPr id="3" name="Footer Placeholder 2">
            <a:extLst>
              <a:ext uri="{FF2B5EF4-FFF2-40B4-BE49-F238E27FC236}">
                <a16:creationId xmlns:a16="http://schemas.microsoft.com/office/drawing/2014/main" id="{59F343C8-B35E-0DEE-836E-DA30AA9E6EB9}"/>
              </a:ext>
            </a:extLst>
          </p:cNvPr>
          <p:cNvSpPr>
            <a:spLocks noGrp="1"/>
          </p:cNvSpPr>
          <p:nvPr>
            <p:ph type="ftr" sz="quarter" idx="11"/>
          </p:nvPr>
        </p:nvSpPr>
        <p:spPr/>
        <p:txBody>
          <a:bodyPr/>
          <a:lstStyle/>
          <a:p>
            <a:r>
              <a:rPr lang="en-IN"/>
              <a:t>Department of CSE</a:t>
            </a:r>
          </a:p>
        </p:txBody>
      </p:sp>
      <p:sp>
        <p:nvSpPr>
          <p:cNvPr id="4" name="Slide Number Placeholder 3">
            <a:extLst>
              <a:ext uri="{FF2B5EF4-FFF2-40B4-BE49-F238E27FC236}">
                <a16:creationId xmlns:a16="http://schemas.microsoft.com/office/drawing/2014/main" id="{5E504B9C-CC4A-8514-4178-8BFD4D846B38}"/>
              </a:ext>
            </a:extLst>
          </p:cNvPr>
          <p:cNvSpPr>
            <a:spLocks noGrp="1"/>
          </p:cNvSpPr>
          <p:nvPr>
            <p:ph type="sldNum" sz="quarter" idx="12"/>
          </p:nvPr>
        </p:nvSpPr>
        <p:spPr/>
        <p:txBody>
          <a:bodyPr/>
          <a:lstStyle/>
          <a:p>
            <a:fld id="{17661FAD-2430-4979-9910-7BAF31A34B9E}" type="slidenum">
              <a:rPr lang="en-IN" smtClean="0"/>
              <a:t>20</a:t>
            </a:fld>
            <a:endParaRPr lang="en-IN"/>
          </a:p>
        </p:txBody>
      </p:sp>
      <p:pic>
        <p:nvPicPr>
          <p:cNvPr id="5" name="Picture 4">
            <a:extLst>
              <a:ext uri="{FF2B5EF4-FFF2-40B4-BE49-F238E27FC236}">
                <a16:creationId xmlns:a16="http://schemas.microsoft.com/office/drawing/2014/main" id="{F949F7B2-CB49-EAC7-41F4-04684ECC84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865" y="1809947"/>
            <a:ext cx="5495156" cy="2780908"/>
          </a:xfrm>
          <a:prstGeom prst="rect">
            <a:avLst/>
          </a:prstGeom>
        </p:spPr>
      </p:pic>
      <p:pic>
        <p:nvPicPr>
          <p:cNvPr id="6" name="Picture 5">
            <a:extLst>
              <a:ext uri="{FF2B5EF4-FFF2-40B4-BE49-F238E27FC236}">
                <a16:creationId xmlns:a16="http://schemas.microsoft.com/office/drawing/2014/main" id="{63CBBDFB-9FF6-1B8D-1575-456A42A0E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775" y="1809946"/>
            <a:ext cx="5168360" cy="2780908"/>
          </a:xfrm>
          <a:prstGeom prst="rect">
            <a:avLst/>
          </a:prstGeom>
        </p:spPr>
      </p:pic>
      <p:sp>
        <p:nvSpPr>
          <p:cNvPr id="7" name="Title 1">
            <a:extLst>
              <a:ext uri="{FF2B5EF4-FFF2-40B4-BE49-F238E27FC236}">
                <a16:creationId xmlns:a16="http://schemas.microsoft.com/office/drawing/2014/main" id="{0DED6E35-B376-6789-5C6B-A9D825F970DC}"/>
              </a:ext>
            </a:extLst>
          </p:cNvPr>
          <p:cNvSpPr txBox="1">
            <a:spLocks/>
          </p:cNvSpPr>
          <p:nvPr/>
        </p:nvSpPr>
        <p:spPr>
          <a:xfrm>
            <a:off x="1255745" y="537011"/>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SCREENSHOTS </a:t>
            </a:r>
          </a:p>
        </p:txBody>
      </p:sp>
    </p:spTree>
    <p:extLst>
      <p:ext uri="{BB962C8B-B14F-4D97-AF65-F5344CB8AC3E}">
        <p14:creationId xmlns:p14="http://schemas.microsoft.com/office/powerpoint/2010/main" val="924968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32008-CB0C-836A-1EBF-1988CAEC3E14}"/>
              </a:ext>
            </a:extLst>
          </p:cNvPr>
          <p:cNvSpPr>
            <a:spLocks noGrp="1"/>
          </p:cNvSpPr>
          <p:nvPr>
            <p:ph type="dt" sz="half" idx="10"/>
          </p:nvPr>
        </p:nvSpPr>
        <p:spPr/>
        <p:txBody>
          <a:bodyPr/>
          <a:lstStyle/>
          <a:p>
            <a:fld id="{FBE92F3D-9C44-4B9B-A706-7784C8F64895}" type="datetime1">
              <a:rPr lang="en-IN" smtClean="0"/>
              <a:t>19-04-2025</a:t>
            </a:fld>
            <a:endParaRPr lang="en-IN"/>
          </a:p>
        </p:txBody>
      </p:sp>
      <p:sp>
        <p:nvSpPr>
          <p:cNvPr id="3" name="Footer Placeholder 2">
            <a:extLst>
              <a:ext uri="{FF2B5EF4-FFF2-40B4-BE49-F238E27FC236}">
                <a16:creationId xmlns:a16="http://schemas.microsoft.com/office/drawing/2014/main" id="{D86A7854-9CC3-DC07-A9CE-B616C637D247}"/>
              </a:ext>
            </a:extLst>
          </p:cNvPr>
          <p:cNvSpPr>
            <a:spLocks noGrp="1"/>
          </p:cNvSpPr>
          <p:nvPr>
            <p:ph type="ftr" sz="quarter" idx="11"/>
          </p:nvPr>
        </p:nvSpPr>
        <p:spPr/>
        <p:txBody>
          <a:bodyPr/>
          <a:lstStyle/>
          <a:p>
            <a:r>
              <a:rPr lang="en-IN"/>
              <a:t>Department of CSE</a:t>
            </a:r>
          </a:p>
        </p:txBody>
      </p:sp>
      <p:sp>
        <p:nvSpPr>
          <p:cNvPr id="4" name="Slide Number Placeholder 3">
            <a:extLst>
              <a:ext uri="{FF2B5EF4-FFF2-40B4-BE49-F238E27FC236}">
                <a16:creationId xmlns:a16="http://schemas.microsoft.com/office/drawing/2014/main" id="{FC8201AD-6B5E-DD6D-4403-7351861B73D8}"/>
              </a:ext>
            </a:extLst>
          </p:cNvPr>
          <p:cNvSpPr>
            <a:spLocks noGrp="1"/>
          </p:cNvSpPr>
          <p:nvPr>
            <p:ph type="sldNum" sz="quarter" idx="12"/>
          </p:nvPr>
        </p:nvSpPr>
        <p:spPr/>
        <p:txBody>
          <a:bodyPr/>
          <a:lstStyle/>
          <a:p>
            <a:fld id="{17661FAD-2430-4979-9910-7BAF31A34B9E}" type="slidenum">
              <a:rPr lang="en-IN" smtClean="0"/>
              <a:t>21</a:t>
            </a:fld>
            <a:endParaRPr lang="en-IN"/>
          </a:p>
        </p:txBody>
      </p:sp>
      <p:pic>
        <p:nvPicPr>
          <p:cNvPr id="5" name="Picture 4">
            <a:extLst>
              <a:ext uri="{FF2B5EF4-FFF2-40B4-BE49-F238E27FC236}">
                <a16:creationId xmlns:a16="http://schemas.microsoft.com/office/drawing/2014/main" id="{CCC9DF9F-7AE5-8BCA-D27F-8FA32C8DD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540" y="1703895"/>
            <a:ext cx="5495460" cy="3149600"/>
          </a:xfrm>
          <a:prstGeom prst="rect">
            <a:avLst/>
          </a:prstGeom>
        </p:spPr>
      </p:pic>
      <p:pic>
        <p:nvPicPr>
          <p:cNvPr id="6" name="Picture 5">
            <a:extLst>
              <a:ext uri="{FF2B5EF4-FFF2-40B4-BE49-F238E27FC236}">
                <a16:creationId xmlns:a16="http://schemas.microsoft.com/office/drawing/2014/main" id="{371BF163-8E8C-19E6-AE47-FA28CD7925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7707" y="1703895"/>
            <a:ext cx="5023753" cy="3149600"/>
          </a:xfrm>
          <a:prstGeom prst="rect">
            <a:avLst/>
          </a:prstGeom>
        </p:spPr>
      </p:pic>
      <p:sp>
        <p:nvSpPr>
          <p:cNvPr id="7" name="Title 1">
            <a:extLst>
              <a:ext uri="{FF2B5EF4-FFF2-40B4-BE49-F238E27FC236}">
                <a16:creationId xmlns:a16="http://schemas.microsoft.com/office/drawing/2014/main" id="{0C1F2311-08E7-E652-60CC-5C7524B4AFDD}"/>
              </a:ext>
            </a:extLst>
          </p:cNvPr>
          <p:cNvSpPr txBox="1">
            <a:spLocks/>
          </p:cNvSpPr>
          <p:nvPr/>
        </p:nvSpPr>
        <p:spPr>
          <a:xfrm>
            <a:off x="1265172" y="562281"/>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SCREENSHOTS </a:t>
            </a:r>
          </a:p>
        </p:txBody>
      </p:sp>
    </p:spTree>
    <p:extLst>
      <p:ext uri="{BB962C8B-B14F-4D97-AF65-F5344CB8AC3E}">
        <p14:creationId xmlns:p14="http://schemas.microsoft.com/office/powerpoint/2010/main" val="3769921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9D3EC-79A0-594D-16B2-D4E649FB1642}"/>
              </a:ext>
            </a:extLst>
          </p:cNvPr>
          <p:cNvSpPr>
            <a:spLocks noGrp="1"/>
          </p:cNvSpPr>
          <p:nvPr>
            <p:ph type="dt" sz="half" idx="10"/>
          </p:nvPr>
        </p:nvSpPr>
        <p:spPr/>
        <p:txBody>
          <a:bodyPr/>
          <a:lstStyle/>
          <a:p>
            <a:fld id="{FBE92F3D-9C44-4B9B-A706-7784C8F64895}" type="datetime1">
              <a:rPr lang="en-IN" smtClean="0"/>
              <a:t>19-04-2025</a:t>
            </a:fld>
            <a:endParaRPr lang="en-IN"/>
          </a:p>
        </p:txBody>
      </p:sp>
      <p:sp>
        <p:nvSpPr>
          <p:cNvPr id="3" name="Footer Placeholder 2">
            <a:extLst>
              <a:ext uri="{FF2B5EF4-FFF2-40B4-BE49-F238E27FC236}">
                <a16:creationId xmlns:a16="http://schemas.microsoft.com/office/drawing/2014/main" id="{6FC7A393-2421-03B4-A57C-864CC123C15F}"/>
              </a:ext>
            </a:extLst>
          </p:cNvPr>
          <p:cNvSpPr>
            <a:spLocks noGrp="1"/>
          </p:cNvSpPr>
          <p:nvPr>
            <p:ph type="ftr" sz="quarter" idx="11"/>
          </p:nvPr>
        </p:nvSpPr>
        <p:spPr/>
        <p:txBody>
          <a:bodyPr/>
          <a:lstStyle/>
          <a:p>
            <a:r>
              <a:rPr lang="en-IN"/>
              <a:t>Department of CSE</a:t>
            </a:r>
          </a:p>
        </p:txBody>
      </p:sp>
      <p:sp>
        <p:nvSpPr>
          <p:cNvPr id="4" name="Slide Number Placeholder 3">
            <a:extLst>
              <a:ext uri="{FF2B5EF4-FFF2-40B4-BE49-F238E27FC236}">
                <a16:creationId xmlns:a16="http://schemas.microsoft.com/office/drawing/2014/main" id="{74B675EB-B61E-98FE-3AFE-5D1073F44583}"/>
              </a:ext>
            </a:extLst>
          </p:cNvPr>
          <p:cNvSpPr>
            <a:spLocks noGrp="1"/>
          </p:cNvSpPr>
          <p:nvPr>
            <p:ph type="sldNum" sz="quarter" idx="12"/>
          </p:nvPr>
        </p:nvSpPr>
        <p:spPr/>
        <p:txBody>
          <a:bodyPr/>
          <a:lstStyle/>
          <a:p>
            <a:fld id="{17661FAD-2430-4979-9910-7BAF31A34B9E}" type="slidenum">
              <a:rPr lang="en-IN" smtClean="0"/>
              <a:t>22</a:t>
            </a:fld>
            <a:endParaRPr lang="en-IN"/>
          </a:p>
        </p:txBody>
      </p:sp>
      <p:pic>
        <p:nvPicPr>
          <p:cNvPr id="5" name="Picture 4">
            <a:extLst>
              <a:ext uri="{FF2B5EF4-FFF2-40B4-BE49-F238E27FC236}">
                <a16:creationId xmlns:a16="http://schemas.microsoft.com/office/drawing/2014/main" id="{27282258-B243-2B42-636F-B247CF67BB96}"/>
              </a:ext>
            </a:extLst>
          </p:cNvPr>
          <p:cNvPicPr>
            <a:picLocks noChangeAspect="1"/>
          </p:cNvPicPr>
          <p:nvPr/>
        </p:nvPicPr>
        <p:blipFill>
          <a:blip r:embed="rId2"/>
          <a:stretch>
            <a:fillRect/>
          </a:stretch>
        </p:blipFill>
        <p:spPr>
          <a:xfrm>
            <a:off x="647673" y="1880235"/>
            <a:ext cx="5366628" cy="3097530"/>
          </a:xfrm>
          <a:prstGeom prst="rect">
            <a:avLst/>
          </a:prstGeom>
        </p:spPr>
      </p:pic>
      <p:pic>
        <p:nvPicPr>
          <p:cNvPr id="6" name="Picture 5">
            <a:extLst>
              <a:ext uri="{FF2B5EF4-FFF2-40B4-BE49-F238E27FC236}">
                <a16:creationId xmlns:a16="http://schemas.microsoft.com/office/drawing/2014/main" id="{C9EC35AF-9033-38D3-1453-A98FD9C75A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9909" y="1880235"/>
            <a:ext cx="5099902" cy="3097531"/>
          </a:xfrm>
          <a:prstGeom prst="rect">
            <a:avLst/>
          </a:prstGeom>
        </p:spPr>
      </p:pic>
      <p:sp>
        <p:nvSpPr>
          <p:cNvPr id="7" name="Title 1">
            <a:extLst>
              <a:ext uri="{FF2B5EF4-FFF2-40B4-BE49-F238E27FC236}">
                <a16:creationId xmlns:a16="http://schemas.microsoft.com/office/drawing/2014/main" id="{F6623E81-0A12-7D4A-2DCF-B9FA6ADB1EB1}"/>
              </a:ext>
            </a:extLst>
          </p:cNvPr>
          <p:cNvSpPr txBox="1">
            <a:spLocks/>
          </p:cNvSpPr>
          <p:nvPr/>
        </p:nvSpPr>
        <p:spPr>
          <a:xfrm>
            <a:off x="1236891" y="539637"/>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SCREENSHOTS </a:t>
            </a:r>
          </a:p>
        </p:txBody>
      </p:sp>
    </p:spTree>
    <p:extLst>
      <p:ext uri="{BB962C8B-B14F-4D97-AF65-F5344CB8AC3E}">
        <p14:creationId xmlns:p14="http://schemas.microsoft.com/office/powerpoint/2010/main" val="1966727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073EA1-2677-39C2-69F5-78C1737DCBB3}"/>
              </a:ext>
            </a:extLst>
          </p:cNvPr>
          <p:cNvSpPr>
            <a:spLocks noGrp="1"/>
          </p:cNvSpPr>
          <p:nvPr>
            <p:ph type="dt" sz="half" idx="10"/>
          </p:nvPr>
        </p:nvSpPr>
        <p:spPr/>
        <p:txBody>
          <a:bodyPr/>
          <a:lstStyle/>
          <a:p>
            <a:fld id="{FBE92F3D-9C44-4B9B-A706-7784C8F64895}" type="datetime1">
              <a:rPr lang="en-IN" smtClean="0"/>
              <a:t>19-04-2025</a:t>
            </a:fld>
            <a:endParaRPr lang="en-IN"/>
          </a:p>
        </p:txBody>
      </p:sp>
      <p:sp>
        <p:nvSpPr>
          <p:cNvPr id="3" name="Footer Placeholder 2">
            <a:extLst>
              <a:ext uri="{FF2B5EF4-FFF2-40B4-BE49-F238E27FC236}">
                <a16:creationId xmlns:a16="http://schemas.microsoft.com/office/drawing/2014/main" id="{60833573-DA50-B066-E9A5-F2E1E3B6ED8F}"/>
              </a:ext>
            </a:extLst>
          </p:cNvPr>
          <p:cNvSpPr>
            <a:spLocks noGrp="1"/>
          </p:cNvSpPr>
          <p:nvPr>
            <p:ph type="ftr" sz="quarter" idx="11"/>
          </p:nvPr>
        </p:nvSpPr>
        <p:spPr/>
        <p:txBody>
          <a:bodyPr/>
          <a:lstStyle/>
          <a:p>
            <a:r>
              <a:rPr lang="en-IN"/>
              <a:t>Department of CSE</a:t>
            </a:r>
          </a:p>
        </p:txBody>
      </p:sp>
      <p:sp>
        <p:nvSpPr>
          <p:cNvPr id="4" name="Slide Number Placeholder 3">
            <a:extLst>
              <a:ext uri="{FF2B5EF4-FFF2-40B4-BE49-F238E27FC236}">
                <a16:creationId xmlns:a16="http://schemas.microsoft.com/office/drawing/2014/main" id="{C2A9A8D8-7E71-CEB8-D317-0B8FEB575EFF}"/>
              </a:ext>
            </a:extLst>
          </p:cNvPr>
          <p:cNvSpPr>
            <a:spLocks noGrp="1"/>
          </p:cNvSpPr>
          <p:nvPr>
            <p:ph type="sldNum" sz="quarter" idx="12"/>
          </p:nvPr>
        </p:nvSpPr>
        <p:spPr/>
        <p:txBody>
          <a:bodyPr/>
          <a:lstStyle/>
          <a:p>
            <a:fld id="{17661FAD-2430-4979-9910-7BAF31A34B9E}" type="slidenum">
              <a:rPr lang="en-IN" smtClean="0"/>
              <a:t>23</a:t>
            </a:fld>
            <a:endParaRPr lang="en-IN"/>
          </a:p>
        </p:txBody>
      </p:sp>
      <p:pic>
        <p:nvPicPr>
          <p:cNvPr id="5" name="Picture 4">
            <a:extLst>
              <a:ext uri="{FF2B5EF4-FFF2-40B4-BE49-F238E27FC236}">
                <a16:creationId xmlns:a16="http://schemas.microsoft.com/office/drawing/2014/main" id="{89669DE5-DB09-C8EA-F3F3-E2543243FA9A}"/>
              </a:ext>
            </a:extLst>
          </p:cNvPr>
          <p:cNvPicPr>
            <a:picLocks noChangeAspect="1"/>
          </p:cNvPicPr>
          <p:nvPr/>
        </p:nvPicPr>
        <p:blipFill>
          <a:blip r:embed="rId2"/>
          <a:stretch>
            <a:fillRect/>
          </a:stretch>
        </p:blipFill>
        <p:spPr>
          <a:xfrm>
            <a:off x="572258" y="1882775"/>
            <a:ext cx="5523741" cy="3092450"/>
          </a:xfrm>
          <a:prstGeom prst="rect">
            <a:avLst/>
          </a:prstGeom>
        </p:spPr>
      </p:pic>
      <p:pic>
        <p:nvPicPr>
          <p:cNvPr id="6" name="Picture 5">
            <a:extLst>
              <a:ext uri="{FF2B5EF4-FFF2-40B4-BE49-F238E27FC236}">
                <a16:creationId xmlns:a16="http://schemas.microsoft.com/office/drawing/2014/main" id="{CE9A8F9E-D21A-43E9-C9BB-25781856A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190" y="1874520"/>
            <a:ext cx="5011552" cy="3100705"/>
          </a:xfrm>
          <a:prstGeom prst="rect">
            <a:avLst/>
          </a:prstGeom>
        </p:spPr>
      </p:pic>
      <p:sp>
        <p:nvSpPr>
          <p:cNvPr id="7" name="Title 1">
            <a:extLst>
              <a:ext uri="{FF2B5EF4-FFF2-40B4-BE49-F238E27FC236}">
                <a16:creationId xmlns:a16="http://schemas.microsoft.com/office/drawing/2014/main" id="{5F637BCE-FB67-5256-41C0-E90632F28F9A}"/>
              </a:ext>
            </a:extLst>
          </p:cNvPr>
          <p:cNvSpPr txBox="1">
            <a:spLocks/>
          </p:cNvSpPr>
          <p:nvPr/>
        </p:nvSpPr>
        <p:spPr>
          <a:xfrm>
            <a:off x="1255745" y="596198"/>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SCREENSHOTS </a:t>
            </a:r>
          </a:p>
        </p:txBody>
      </p:sp>
    </p:spTree>
    <p:extLst>
      <p:ext uri="{BB962C8B-B14F-4D97-AF65-F5344CB8AC3E}">
        <p14:creationId xmlns:p14="http://schemas.microsoft.com/office/powerpoint/2010/main" val="973470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40D1F2-6D2B-D516-86E8-8258F3F4BC5D}"/>
              </a:ext>
            </a:extLst>
          </p:cNvPr>
          <p:cNvSpPr>
            <a:spLocks noGrp="1"/>
          </p:cNvSpPr>
          <p:nvPr>
            <p:ph type="dt" sz="half" idx="10"/>
          </p:nvPr>
        </p:nvSpPr>
        <p:spPr/>
        <p:txBody>
          <a:bodyPr/>
          <a:lstStyle/>
          <a:p>
            <a:fld id="{FBE92F3D-9C44-4B9B-A706-7784C8F64895}" type="datetime1">
              <a:rPr lang="en-IN" smtClean="0"/>
              <a:t>19-04-2025</a:t>
            </a:fld>
            <a:endParaRPr lang="en-IN"/>
          </a:p>
        </p:txBody>
      </p:sp>
      <p:sp>
        <p:nvSpPr>
          <p:cNvPr id="3" name="Footer Placeholder 2">
            <a:extLst>
              <a:ext uri="{FF2B5EF4-FFF2-40B4-BE49-F238E27FC236}">
                <a16:creationId xmlns:a16="http://schemas.microsoft.com/office/drawing/2014/main" id="{58622692-09B7-3935-79A1-F723899B66B0}"/>
              </a:ext>
            </a:extLst>
          </p:cNvPr>
          <p:cNvSpPr>
            <a:spLocks noGrp="1"/>
          </p:cNvSpPr>
          <p:nvPr>
            <p:ph type="ftr" sz="quarter" idx="11"/>
          </p:nvPr>
        </p:nvSpPr>
        <p:spPr/>
        <p:txBody>
          <a:bodyPr/>
          <a:lstStyle/>
          <a:p>
            <a:r>
              <a:rPr lang="en-IN"/>
              <a:t>Department of CSE</a:t>
            </a:r>
          </a:p>
        </p:txBody>
      </p:sp>
      <p:sp>
        <p:nvSpPr>
          <p:cNvPr id="4" name="Slide Number Placeholder 3">
            <a:extLst>
              <a:ext uri="{FF2B5EF4-FFF2-40B4-BE49-F238E27FC236}">
                <a16:creationId xmlns:a16="http://schemas.microsoft.com/office/drawing/2014/main" id="{4F7AABF6-76D6-CA6B-6953-FD78238D3CC4}"/>
              </a:ext>
            </a:extLst>
          </p:cNvPr>
          <p:cNvSpPr>
            <a:spLocks noGrp="1"/>
          </p:cNvSpPr>
          <p:nvPr>
            <p:ph type="sldNum" sz="quarter" idx="12"/>
          </p:nvPr>
        </p:nvSpPr>
        <p:spPr/>
        <p:txBody>
          <a:bodyPr/>
          <a:lstStyle/>
          <a:p>
            <a:fld id="{17661FAD-2430-4979-9910-7BAF31A34B9E}" type="slidenum">
              <a:rPr lang="en-IN" smtClean="0"/>
              <a:t>24</a:t>
            </a:fld>
            <a:endParaRPr lang="en-IN"/>
          </a:p>
        </p:txBody>
      </p:sp>
      <p:pic>
        <p:nvPicPr>
          <p:cNvPr id="5" name="Picture 4">
            <a:extLst>
              <a:ext uri="{FF2B5EF4-FFF2-40B4-BE49-F238E27FC236}">
                <a16:creationId xmlns:a16="http://schemas.microsoft.com/office/drawing/2014/main" id="{87A172A9-E88A-73EB-A563-B78D228787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832" y="2080102"/>
            <a:ext cx="5168665" cy="3093719"/>
          </a:xfrm>
          <a:prstGeom prst="rect">
            <a:avLst/>
          </a:prstGeom>
        </p:spPr>
      </p:pic>
      <p:pic>
        <p:nvPicPr>
          <p:cNvPr id="6" name="Picture 5">
            <a:extLst>
              <a:ext uri="{FF2B5EF4-FFF2-40B4-BE49-F238E27FC236}">
                <a16:creationId xmlns:a16="http://schemas.microsoft.com/office/drawing/2014/main" id="{8E3EE296-ECCB-8475-22CC-B93CF0E2BD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195" y="2080102"/>
            <a:ext cx="5310067" cy="3093720"/>
          </a:xfrm>
          <a:prstGeom prst="rect">
            <a:avLst/>
          </a:prstGeom>
        </p:spPr>
      </p:pic>
      <p:sp>
        <p:nvSpPr>
          <p:cNvPr id="7" name="Title 1">
            <a:extLst>
              <a:ext uri="{FF2B5EF4-FFF2-40B4-BE49-F238E27FC236}">
                <a16:creationId xmlns:a16="http://schemas.microsoft.com/office/drawing/2014/main" id="{3E14AF01-19D1-8289-0A1D-A038CA21ABDA}"/>
              </a:ext>
            </a:extLst>
          </p:cNvPr>
          <p:cNvSpPr txBox="1">
            <a:spLocks/>
          </p:cNvSpPr>
          <p:nvPr/>
        </p:nvSpPr>
        <p:spPr>
          <a:xfrm>
            <a:off x="1217995" y="539637"/>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SCREENSHOTS </a:t>
            </a:r>
          </a:p>
        </p:txBody>
      </p:sp>
    </p:spTree>
    <p:extLst>
      <p:ext uri="{BB962C8B-B14F-4D97-AF65-F5344CB8AC3E}">
        <p14:creationId xmlns:p14="http://schemas.microsoft.com/office/powerpoint/2010/main" val="2593230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6ED892-DAC8-E1B3-0C72-D6E43D3EAD8A}"/>
              </a:ext>
            </a:extLst>
          </p:cNvPr>
          <p:cNvSpPr>
            <a:spLocks noGrp="1"/>
          </p:cNvSpPr>
          <p:nvPr>
            <p:ph type="dt" sz="half" idx="10"/>
          </p:nvPr>
        </p:nvSpPr>
        <p:spPr/>
        <p:txBody>
          <a:bodyPr/>
          <a:lstStyle/>
          <a:p>
            <a:fld id="{FBE92F3D-9C44-4B9B-A706-7784C8F64895}" type="datetime1">
              <a:rPr lang="en-IN" smtClean="0"/>
              <a:t>19-04-2025</a:t>
            </a:fld>
            <a:endParaRPr lang="en-IN"/>
          </a:p>
        </p:txBody>
      </p:sp>
      <p:sp>
        <p:nvSpPr>
          <p:cNvPr id="3" name="Footer Placeholder 2">
            <a:extLst>
              <a:ext uri="{FF2B5EF4-FFF2-40B4-BE49-F238E27FC236}">
                <a16:creationId xmlns:a16="http://schemas.microsoft.com/office/drawing/2014/main" id="{D09B4A17-9BBA-5384-682F-3AE40AB1F841}"/>
              </a:ext>
            </a:extLst>
          </p:cNvPr>
          <p:cNvSpPr>
            <a:spLocks noGrp="1"/>
          </p:cNvSpPr>
          <p:nvPr>
            <p:ph type="ftr" sz="quarter" idx="11"/>
          </p:nvPr>
        </p:nvSpPr>
        <p:spPr/>
        <p:txBody>
          <a:bodyPr/>
          <a:lstStyle/>
          <a:p>
            <a:r>
              <a:rPr lang="en-IN"/>
              <a:t>Department of CSE</a:t>
            </a:r>
          </a:p>
        </p:txBody>
      </p:sp>
      <p:sp>
        <p:nvSpPr>
          <p:cNvPr id="4" name="Slide Number Placeholder 3">
            <a:extLst>
              <a:ext uri="{FF2B5EF4-FFF2-40B4-BE49-F238E27FC236}">
                <a16:creationId xmlns:a16="http://schemas.microsoft.com/office/drawing/2014/main" id="{79A127C2-1D9E-7C73-261F-6456E7F06A66}"/>
              </a:ext>
            </a:extLst>
          </p:cNvPr>
          <p:cNvSpPr>
            <a:spLocks noGrp="1"/>
          </p:cNvSpPr>
          <p:nvPr>
            <p:ph type="sldNum" sz="quarter" idx="12"/>
          </p:nvPr>
        </p:nvSpPr>
        <p:spPr/>
        <p:txBody>
          <a:bodyPr/>
          <a:lstStyle/>
          <a:p>
            <a:fld id="{17661FAD-2430-4979-9910-7BAF31A34B9E}" type="slidenum">
              <a:rPr lang="en-IN" smtClean="0"/>
              <a:t>25</a:t>
            </a:fld>
            <a:endParaRPr lang="en-IN"/>
          </a:p>
        </p:txBody>
      </p:sp>
      <p:pic>
        <p:nvPicPr>
          <p:cNvPr id="5" name="Picture 4">
            <a:extLst>
              <a:ext uri="{FF2B5EF4-FFF2-40B4-BE49-F238E27FC236}">
                <a16:creationId xmlns:a16="http://schemas.microsoft.com/office/drawing/2014/main" id="{AFE037F5-8E19-A98A-7D41-9589EE41E073}"/>
              </a:ext>
            </a:extLst>
          </p:cNvPr>
          <p:cNvPicPr>
            <a:picLocks noChangeAspect="1"/>
          </p:cNvPicPr>
          <p:nvPr/>
        </p:nvPicPr>
        <p:blipFill>
          <a:blip r:embed="rId2"/>
          <a:stretch>
            <a:fillRect/>
          </a:stretch>
        </p:blipFill>
        <p:spPr>
          <a:xfrm>
            <a:off x="490865" y="1715676"/>
            <a:ext cx="5466875" cy="3251292"/>
          </a:xfrm>
          <a:prstGeom prst="rect">
            <a:avLst/>
          </a:prstGeom>
        </p:spPr>
      </p:pic>
      <p:pic>
        <p:nvPicPr>
          <p:cNvPr id="6" name="Picture 5">
            <a:extLst>
              <a:ext uri="{FF2B5EF4-FFF2-40B4-BE49-F238E27FC236}">
                <a16:creationId xmlns:a16="http://schemas.microsoft.com/office/drawing/2014/main" id="{C50043E2-F6EB-342D-3AAD-EA0ECB9E88AD}"/>
              </a:ext>
            </a:extLst>
          </p:cNvPr>
          <p:cNvPicPr>
            <a:picLocks noChangeAspect="1"/>
          </p:cNvPicPr>
          <p:nvPr/>
        </p:nvPicPr>
        <p:blipFill>
          <a:blip r:embed="rId3"/>
          <a:stretch>
            <a:fillRect/>
          </a:stretch>
        </p:blipFill>
        <p:spPr>
          <a:xfrm>
            <a:off x="6454585" y="1715676"/>
            <a:ext cx="5246550" cy="3251293"/>
          </a:xfrm>
          <a:prstGeom prst="rect">
            <a:avLst/>
          </a:prstGeom>
        </p:spPr>
      </p:pic>
      <p:sp>
        <p:nvSpPr>
          <p:cNvPr id="7" name="Title 1">
            <a:extLst>
              <a:ext uri="{FF2B5EF4-FFF2-40B4-BE49-F238E27FC236}">
                <a16:creationId xmlns:a16="http://schemas.microsoft.com/office/drawing/2014/main" id="{E78488E6-4AC2-5EE0-7D72-CB2ABFF7CFC9}"/>
              </a:ext>
            </a:extLst>
          </p:cNvPr>
          <p:cNvSpPr txBox="1">
            <a:spLocks/>
          </p:cNvSpPr>
          <p:nvPr/>
        </p:nvSpPr>
        <p:spPr>
          <a:xfrm>
            <a:off x="1274599" y="558491"/>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SCREENSHOTS </a:t>
            </a:r>
          </a:p>
        </p:txBody>
      </p:sp>
    </p:spTree>
    <p:extLst>
      <p:ext uri="{BB962C8B-B14F-4D97-AF65-F5344CB8AC3E}">
        <p14:creationId xmlns:p14="http://schemas.microsoft.com/office/powerpoint/2010/main" val="1959258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BA366-C4D9-44C9-6EFE-F7624A721E53}"/>
              </a:ext>
            </a:extLst>
          </p:cNvPr>
          <p:cNvSpPr>
            <a:spLocks noGrp="1"/>
          </p:cNvSpPr>
          <p:nvPr>
            <p:ph type="dt" sz="half" idx="10"/>
          </p:nvPr>
        </p:nvSpPr>
        <p:spPr/>
        <p:txBody>
          <a:bodyPr/>
          <a:lstStyle/>
          <a:p>
            <a:fld id="{FBE92F3D-9C44-4B9B-A706-7784C8F64895}" type="datetime1">
              <a:rPr lang="en-IN" smtClean="0"/>
              <a:t>19-04-2025</a:t>
            </a:fld>
            <a:endParaRPr lang="en-IN"/>
          </a:p>
        </p:txBody>
      </p:sp>
      <p:sp>
        <p:nvSpPr>
          <p:cNvPr id="3" name="Footer Placeholder 2">
            <a:extLst>
              <a:ext uri="{FF2B5EF4-FFF2-40B4-BE49-F238E27FC236}">
                <a16:creationId xmlns:a16="http://schemas.microsoft.com/office/drawing/2014/main" id="{54725309-181D-C26D-147D-0BFB52DBE875}"/>
              </a:ext>
            </a:extLst>
          </p:cNvPr>
          <p:cNvSpPr>
            <a:spLocks noGrp="1"/>
          </p:cNvSpPr>
          <p:nvPr>
            <p:ph type="ftr" sz="quarter" idx="11"/>
          </p:nvPr>
        </p:nvSpPr>
        <p:spPr/>
        <p:txBody>
          <a:bodyPr/>
          <a:lstStyle/>
          <a:p>
            <a:r>
              <a:rPr lang="en-IN"/>
              <a:t>Department of CSE</a:t>
            </a:r>
          </a:p>
        </p:txBody>
      </p:sp>
      <p:sp>
        <p:nvSpPr>
          <p:cNvPr id="4" name="Slide Number Placeholder 3">
            <a:extLst>
              <a:ext uri="{FF2B5EF4-FFF2-40B4-BE49-F238E27FC236}">
                <a16:creationId xmlns:a16="http://schemas.microsoft.com/office/drawing/2014/main" id="{FD866A45-44B8-0861-DF78-4EDFF85B9191}"/>
              </a:ext>
            </a:extLst>
          </p:cNvPr>
          <p:cNvSpPr>
            <a:spLocks noGrp="1"/>
          </p:cNvSpPr>
          <p:nvPr>
            <p:ph type="sldNum" sz="quarter" idx="12"/>
          </p:nvPr>
        </p:nvSpPr>
        <p:spPr/>
        <p:txBody>
          <a:bodyPr/>
          <a:lstStyle/>
          <a:p>
            <a:fld id="{17661FAD-2430-4979-9910-7BAF31A34B9E}" type="slidenum">
              <a:rPr lang="en-IN" smtClean="0"/>
              <a:t>26</a:t>
            </a:fld>
            <a:endParaRPr lang="en-IN"/>
          </a:p>
        </p:txBody>
      </p:sp>
      <p:pic>
        <p:nvPicPr>
          <p:cNvPr id="5" name="Picture 4">
            <a:extLst>
              <a:ext uri="{FF2B5EF4-FFF2-40B4-BE49-F238E27FC236}">
                <a16:creationId xmlns:a16="http://schemas.microsoft.com/office/drawing/2014/main" id="{BD10748C-C44F-6CC8-F449-0839CE0A5BFE}"/>
              </a:ext>
            </a:extLst>
          </p:cNvPr>
          <p:cNvPicPr>
            <a:picLocks noChangeAspect="1"/>
          </p:cNvPicPr>
          <p:nvPr/>
        </p:nvPicPr>
        <p:blipFill>
          <a:blip r:embed="rId2"/>
          <a:stretch>
            <a:fillRect/>
          </a:stretch>
        </p:blipFill>
        <p:spPr>
          <a:xfrm>
            <a:off x="666528" y="2021834"/>
            <a:ext cx="5300639" cy="2927238"/>
          </a:xfrm>
          <a:prstGeom prst="rect">
            <a:avLst/>
          </a:prstGeom>
        </p:spPr>
      </p:pic>
      <p:pic>
        <p:nvPicPr>
          <p:cNvPr id="6" name="Picture 5">
            <a:extLst>
              <a:ext uri="{FF2B5EF4-FFF2-40B4-BE49-F238E27FC236}">
                <a16:creationId xmlns:a16="http://schemas.microsoft.com/office/drawing/2014/main" id="{4D9432D3-9DA8-F24C-9849-032A9D80D6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0317" y="2021834"/>
            <a:ext cx="5165155" cy="2927238"/>
          </a:xfrm>
          <a:prstGeom prst="rect">
            <a:avLst/>
          </a:prstGeom>
        </p:spPr>
      </p:pic>
      <p:sp>
        <p:nvSpPr>
          <p:cNvPr id="7" name="Title 1">
            <a:extLst>
              <a:ext uri="{FF2B5EF4-FFF2-40B4-BE49-F238E27FC236}">
                <a16:creationId xmlns:a16="http://schemas.microsoft.com/office/drawing/2014/main" id="{4787FBBE-9605-CB80-C5CD-7EE4420850EA}"/>
              </a:ext>
            </a:extLst>
          </p:cNvPr>
          <p:cNvSpPr txBox="1">
            <a:spLocks/>
          </p:cNvSpPr>
          <p:nvPr/>
        </p:nvSpPr>
        <p:spPr>
          <a:xfrm>
            <a:off x="1255745" y="589538"/>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SCREENSHOTS </a:t>
            </a:r>
          </a:p>
        </p:txBody>
      </p:sp>
    </p:spTree>
    <p:extLst>
      <p:ext uri="{BB962C8B-B14F-4D97-AF65-F5344CB8AC3E}">
        <p14:creationId xmlns:p14="http://schemas.microsoft.com/office/powerpoint/2010/main" val="3919339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771BD1-BF09-2A99-4CD3-5CEB4F39D97A}"/>
              </a:ext>
            </a:extLst>
          </p:cNvPr>
          <p:cNvSpPr>
            <a:spLocks noGrp="1"/>
          </p:cNvSpPr>
          <p:nvPr>
            <p:ph type="dt" sz="half" idx="10"/>
          </p:nvPr>
        </p:nvSpPr>
        <p:spPr/>
        <p:txBody>
          <a:bodyPr/>
          <a:lstStyle/>
          <a:p>
            <a:fld id="{FBE92F3D-9C44-4B9B-A706-7784C8F64895}" type="datetime1">
              <a:rPr lang="en-IN" smtClean="0"/>
              <a:t>19-04-2025</a:t>
            </a:fld>
            <a:endParaRPr lang="en-IN"/>
          </a:p>
        </p:txBody>
      </p:sp>
      <p:sp>
        <p:nvSpPr>
          <p:cNvPr id="3" name="Footer Placeholder 2">
            <a:extLst>
              <a:ext uri="{FF2B5EF4-FFF2-40B4-BE49-F238E27FC236}">
                <a16:creationId xmlns:a16="http://schemas.microsoft.com/office/drawing/2014/main" id="{8E804A9C-F502-A809-8FC3-359270B621C3}"/>
              </a:ext>
            </a:extLst>
          </p:cNvPr>
          <p:cNvSpPr>
            <a:spLocks noGrp="1"/>
          </p:cNvSpPr>
          <p:nvPr>
            <p:ph type="ftr" sz="quarter" idx="11"/>
          </p:nvPr>
        </p:nvSpPr>
        <p:spPr/>
        <p:txBody>
          <a:bodyPr/>
          <a:lstStyle/>
          <a:p>
            <a:r>
              <a:rPr lang="en-IN"/>
              <a:t>Department of CSE</a:t>
            </a:r>
          </a:p>
        </p:txBody>
      </p:sp>
      <p:sp>
        <p:nvSpPr>
          <p:cNvPr id="4" name="Slide Number Placeholder 3">
            <a:extLst>
              <a:ext uri="{FF2B5EF4-FFF2-40B4-BE49-F238E27FC236}">
                <a16:creationId xmlns:a16="http://schemas.microsoft.com/office/drawing/2014/main" id="{D9B8088B-438B-B64B-506F-00C3FFB509B7}"/>
              </a:ext>
            </a:extLst>
          </p:cNvPr>
          <p:cNvSpPr>
            <a:spLocks noGrp="1"/>
          </p:cNvSpPr>
          <p:nvPr>
            <p:ph type="sldNum" sz="quarter" idx="12"/>
          </p:nvPr>
        </p:nvSpPr>
        <p:spPr/>
        <p:txBody>
          <a:bodyPr/>
          <a:lstStyle/>
          <a:p>
            <a:fld id="{17661FAD-2430-4979-9910-7BAF31A34B9E}" type="slidenum">
              <a:rPr lang="en-IN" smtClean="0"/>
              <a:t>27</a:t>
            </a:fld>
            <a:endParaRPr lang="en-IN"/>
          </a:p>
        </p:txBody>
      </p:sp>
      <p:pic>
        <p:nvPicPr>
          <p:cNvPr id="5" name="Picture 4">
            <a:extLst>
              <a:ext uri="{FF2B5EF4-FFF2-40B4-BE49-F238E27FC236}">
                <a16:creationId xmlns:a16="http://schemas.microsoft.com/office/drawing/2014/main" id="{91B38FB9-7FB2-173C-3374-88F7D00BC0E5}"/>
              </a:ext>
            </a:extLst>
          </p:cNvPr>
          <p:cNvPicPr>
            <a:picLocks noChangeAspect="1"/>
          </p:cNvPicPr>
          <p:nvPr/>
        </p:nvPicPr>
        <p:blipFill>
          <a:blip r:embed="rId2"/>
          <a:stretch>
            <a:fillRect/>
          </a:stretch>
        </p:blipFill>
        <p:spPr>
          <a:xfrm>
            <a:off x="609967" y="1894522"/>
            <a:ext cx="5300639" cy="3068955"/>
          </a:xfrm>
          <a:prstGeom prst="rect">
            <a:avLst/>
          </a:prstGeom>
        </p:spPr>
      </p:pic>
      <p:pic>
        <p:nvPicPr>
          <p:cNvPr id="6" name="Picture 5">
            <a:extLst>
              <a:ext uri="{FF2B5EF4-FFF2-40B4-BE49-F238E27FC236}">
                <a16:creationId xmlns:a16="http://schemas.microsoft.com/office/drawing/2014/main" id="{2B072FF8-6C52-4A0E-6009-894F7B0027E4}"/>
              </a:ext>
            </a:extLst>
          </p:cNvPr>
          <p:cNvPicPr>
            <a:picLocks noChangeAspect="1"/>
          </p:cNvPicPr>
          <p:nvPr/>
        </p:nvPicPr>
        <p:blipFill>
          <a:blip r:embed="rId3"/>
          <a:stretch>
            <a:fillRect/>
          </a:stretch>
        </p:blipFill>
        <p:spPr>
          <a:xfrm>
            <a:off x="6281396" y="1894521"/>
            <a:ext cx="5300637" cy="3068955"/>
          </a:xfrm>
          <a:prstGeom prst="rect">
            <a:avLst/>
          </a:prstGeom>
        </p:spPr>
      </p:pic>
      <p:sp>
        <p:nvSpPr>
          <p:cNvPr id="7" name="Title 1">
            <a:extLst>
              <a:ext uri="{FF2B5EF4-FFF2-40B4-BE49-F238E27FC236}">
                <a16:creationId xmlns:a16="http://schemas.microsoft.com/office/drawing/2014/main" id="{19F6F267-B622-B095-215D-285CDB18DF1B}"/>
              </a:ext>
            </a:extLst>
          </p:cNvPr>
          <p:cNvSpPr txBox="1">
            <a:spLocks/>
          </p:cNvSpPr>
          <p:nvPr/>
        </p:nvSpPr>
        <p:spPr>
          <a:xfrm>
            <a:off x="1252196" y="554268"/>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SCREENSHOTS </a:t>
            </a:r>
          </a:p>
        </p:txBody>
      </p:sp>
    </p:spTree>
    <p:extLst>
      <p:ext uri="{BB962C8B-B14F-4D97-AF65-F5344CB8AC3E}">
        <p14:creationId xmlns:p14="http://schemas.microsoft.com/office/powerpoint/2010/main" val="1712056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80B88-CC8F-6189-4AC1-1EB3C56E2EFD}"/>
              </a:ext>
            </a:extLst>
          </p:cNvPr>
          <p:cNvSpPr>
            <a:spLocks noGrp="1"/>
          </p:cNvSpPr>
          <p:nvPr>
            <p:ph type="dt" sz="half" idx="10"/>
          </p:nvPr>
        </p:nvSpPr>
        <p:spPr/>
        <p:txBody>
          <a:bodyPr/>
          <a:lstStyle/>
          <a:p>
            <a:fld id="{FBE92F3D-9C44-4B9B-A706-7784C8F64895}" type="datetime1">
              <a:rPr lang="en-IN" smtClean="0"/>
              <a:t>19-04-2025</a:t>
            </a:fld>
            <a:endParaRPr lang="en-IN"/>
          </a:p>
        </p:txBody>
      </p:sp>
      <p:sp>
        <p:nvSpPr>
          <p:cNvPr id="3" name="Footer Placeholder 2">
            <a:extLst>
              <a:ext uri="{FF2B5EF4-FFF2-40B4-BE49-F238E27FC236}">
                <a16:creationId xmlns:a16="http://schemas.microsoft.com/office/drawing/2014/main" id="{D8427022-6054-ADAC-B751-74BEE67A267D}"/>
              </a:ext>
            </a:extLst>
          </p:cNvPr>
          <p:cNvSpPr>
            <a:spLocks noGrp="1"/>
          </p:cNvSpPr>
          <p:nvPr>
            <p:ph type="ftr" sz="quarter" idx="11"/>
          </p:nvPr>
        </p:nvSpPr>
        <p:spPr/>
        <p:txBody>
          <a:bodyPr/>
          <a:lstStyle/>
          <a:p>
            <a:r>
              <a:rPr lang="en-IN"/>
              <a:t>Department of CSE</a:t>
            </a:r>
          </a:p>
        </p:txBody>
      </p:sp>
      <p:sp>
        <p:nvSpPr>
          <p:cNvPr id="4" name="Slide Number Placeholder 3">
            <a:extLst>
              <a:ext uri="{FF2B5EF4-FFF2-40B4-BE49-F238E27FC236}">
                <a16:creationId xmlns:a16="http://schemas.microsoft.com/office/drawing/2014/main" id="{A452B9D0-EC3E-A4AA-B98C-4B9A37DA11C5}"/>
              </a:ext>
            </a:extLst>
          </p:cNvPr>
          <p:cNvSpPr>
            <a:spLocks noGrp="1"/>
          </p:cNvSpPr>
          <p:nvPr>
            <p:ph type="sldNum" sz="quarter" idx="12"/>
          </p:nvPr>
        </p:nvSpPr>
        <p:spPr/>
        <p:txBody>
          <a:bodyPr/>
          <a:lstStyle/>
          <a:p>
            <a:fld id="{17661FAD-2430-4979-9910-7BAF31A34B9E}" type="slidenum">
              <a:rPr lang="en-IN" smtClean="0"/>
              <a:t>28</a:t>
            </a:fld>
            <a:endParaRPr lang="en-IN"/>
          </a:p>
        </p:txBody>
      </p:sp>
      <p:pic>
        <p:nvPicPr>
          <p:cNvPr id="5" name="Picture 4">
            <a:extLst>
              <a:ext uri="{FF2B5EF4-FFF2-40B4-BE49-F238E27FC236}">
                <a16:creationId xmlns:a16="http://schemas.microsoft.com/office/drawing/2014/main" id="{48708D6C-4D7E-FD70-E4BD-2045D6535ACF}"/>
              </a:ext>
            </a:extLst>
          </p:cNvPr>
          <p:cNvPicPr>
            <a:picLocks noChangeAspect="1"/>
          </p:cNvPicPr>
          <p:nvPr/>
        </p:nvPicPr>
        <p:blipFill>
          <a:blip r:embed="rId2"/>
          <a:stretch>
            <a:fillRect/>
          </a:stretch>
        </p:blipFill>
        <p:spPr>
          <a:xfrm>
            <a:off x="1563299" y="1640265"/>
            <a:ext cx="8993171" cy="4006392"/>
          </a:xfrm>
          <a:prstGeom prst="rect">
            <a:avLst/>
          </a:prstGeom>
        </p:spPr>
      </p:pic>
      <p:sp>
        <p:nvSpPr>
          <p:cNvPr id="6" name="Title 1">
            <a:extLst>
              <a:ext uri="{FF2B5EF4-FFF2-40B4-BE49-F238E27FC236}">
                <a16:creationId xmlns:a16="http://schemas.microsoft.com/office/drawing/2014/main" id="{957E6959-A575-E90D-C391-E1BFEB713E16}"/>
              </a:ext>
            </a:extLst>
          </p:cNvPr>
          <p:cNvSpPr txBox="1">
            <a:spLocks/>
          </p:cNvSpPr>
          <p:nvPr/>
        </p:nvSpPr>
        <p:spPr>
          <a:xfrm>
            <a:off x="1066800" y="488667"/>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SCREENSHOTS </a:t>
            </a:r>
          </a:p>
        </p:txBody>
      </p:sp>
    </p:spTree>
    <p:extLst>
      <p:ext uri="{BB962C8B-B14F-4D97-AF65-F5344CB8AC3E}">
        <p14:creationId xmlns:p14="http://schemas.microsoft.com/office/powerpoint/2010/main" val="3677448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29BB28-E1EA-54BF-C13A-F6DA93A9C206}"/>
              </a:ext>
            </a:extLst>
          </p:cNvPr>
          <p:cNvSpPr>
            <a:spLocks noGrp="1"/>
          </p:cNvSpPr>
          <p:nvPr>
            <p:ph type="dt" sz="half" idx="10"/>
          </p:nvPr>
        </p:nvSpPr>
        <p:spPr/>
        <p:txBody>
          <a:bodyPr/>
          <a:lstStyle/>
          <a:p>
            <a:fld id="{FBE92F3D-9C44-4B9B-A706-7784C8F64895}" type="datetime1">
              <a:rPr lang="en-IN" smtClean="0"/>
              <a:t>19-04-2025</a:t>
            </a:fld>
            <a:endParaRPr lang="en-IN"/>
          </a:p>
        </p:txBody>
      </p:sp>
      <p:sp>
        <p:nvSpPr>
          <p:cNvPr id="3" name="Footer Placeholder 2">
            <a:extLst>
              <a:ext uri="{FF2B5EF4-FFF2-40B4-BE49-F238E27FC236}">
                <a16:creationId xmlns:a16="http://schemas.microsoft.com/office/drawing/2014/main" id="{6ECFA54E-2108-693F-477E-9F8476CCD28A}"/>
              </a:ext>
            </a:extLst>
          </p:cNvPr>
          <p:cNvSpPr>
            <a:spLocks noGrp="1"/>
          </p:cNvSpPr>
          <p:nvPr>
            <p:ph type="ftr" sz="quarter" idx="11"/>
          </p:nvPr>
        </p:nvSpPr>
        <p:spPr/>
        <p:txBody>
          <a:bodyPr/>
          <a:lstStyle/>
          <a:p>
            <a:r>
              <a:rPr lang="en-IN"/>
              <a:t>Department of CSE</a:t>
            </a:r>
          </a:p>
        </p:txBody>
      </p:sp>
      <p:sp>
        <p:nvSpPr>
          <p:cNvPr id="4" name="Slide Number Placeholder 3">
            <a:extLst>
              <a:ext uri="{FF2B5EF4-FFF2-40B4-BE49-F238E27FC236}">
                <a16:creationId xmlns:a16="http://schemas.microsoft.com/office/drawing/2014/main" id="{F06D745B-AF7B-F2D4-4F95-0E894F120B3B}"/>
              </a:ext>
            </a:extLst>
          </p:cNvPr>
          <p:cNvSpPr>
            <a:spLocks noGrp="1"/>
          </p:cNvSpPr>
          <p:nvPr>
            <p:ph type="sldNum" sz="quarter" idx="12"/>
          </p:nvPr>
        </p:nvSpPr>
        <p:spPr/>
        <p:txBody>
          <a:bodyPr/>
          <a:lstStyle/>
          <a:p>
            <a:fld id="{17661FAD-2430-4979-9910-7BAF31A34B9E}" type="slidenum">
              <a:rPr lang="en-IN" smtClean="0"/>
              <a:t>29</a:t>
            </a:fld>
            <a:endParaRPr lang="en-IN"/>
          </a:p>
        </p:txBody>
      </p:sp>
      <p:sp>
        <p:nvSpPr>
          <p:cNvPr id="5" name="Date Placeholder 1">
            <a:extLst>
              <a:ext uri="{FF2B5EF4-FFF2-40B4-BE49-F238E27FC236}">
                <a16:creationId xmlns:a16="http://schemas.microsoft.com/office/drawing/2014/main" id="{EACEFE62-6324-9D0A-9C92-F9366CF71843}"/>
              </a:ext>
            </a:extLst>
          </p:cNvPr>
          <p:cNvSpPr txBox="1">
            <a:spLocks/>
          </p:cNvSpPr>
          <p:nvPr/>
        </p:nvSpPr>
        <p:spPr>
          <a:xfrm>
            <a:off x="109728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BE92F3D-9C44-4B9B-A706-7784C8F64895}" type="datetime1">
              <a:rPr lang="en-IN" smtClean="0"/>
              <a:pPr/>
              <a:t>19-04-2025</a:t>
            </a:fld>
            <a:endParaRPr lang="en-IN"/>
          </a:p>
        </p:txBody>
      </p:sp>
      <p:sp>
        <p:nvSpPr>
          <p:cNvPr id="6" name="Footer Placeholder 2">
            <a:extLst>
              <a:ext uri="{FF2B5EF4-FFF2-40B4-BE49-F238E27FC236}">
                <a16:creationId xmlns:a16="http://schemas.microsoft.com/office/drawing/2014/main" id="{6EE6419F-E7AC-C16A-9383-0E78AD1A3284}"/>
              </a:ext>
            </a:extLst>
          </p:cNvPr>
          <p:cNvSpPr txBox="1">
            <a:spLocks/>
          </p:cNvSpPr>
          <p:nvPr/>
        </p:nvSpPr>
        <p:spPr>
          <a:xfrm>
            <a:off x="3686185" y="645978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a:t>Department of CSE</a:t>
            </a:r>
          </a:p>
        </p:txBody>
      </p:sp>
      <p:sp>
        <p:nvSpPr>
          <p:cNvPr id="7" name="Slide Number Placeholder 3">
            <a:extLst>
              <a:ext uri="{FF2B5EF4-FFF2-40B4-BE49-F238E27FC236}">
                <a16:creationId xmlns:a16="http://schemas.microsoft.com/office/drawing/2014/main" id="{2C4FF9B2-2883-F835-A85F-568ACBB3F360}"/>
              </a:ext>
            </a:extLst>
          </p:cNvPr>
          <p:cNvSpPr txBox="1">
            <a:spLocks/>
          </p:cNvSpPr>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7661FAD-2430-4979-9910-7BAF31A34B9E}" type="slidenum">
              <a:rPr lang="en-IN" smtClean="0"/>
              <a:pPr/>
              <a:t>29</a:t>
            </a:fld>
            <a:endParaRPr lang="en-IN"/>
          </a:p>
        </p:txBody>
      </p:sp>
      <p:sp>
        <p:nvSpPr>
          <p:cNvPr id="8" name="Title 1">
            <a:extLst>
              <a:ext uri="{FF2B5EF4-FFF2-40B4-BE49-F238E27FC236}">
                <a16:creationId xmlns:a16="http://schemas.microsoft.com/office/drawing/2014/main" id="{C48B937C-775F-5E4D-D88E-4D2918D661B3}"/>
              </a:ext>
            </a:extLst>
          </p:cNvPr>
          <p:cNvSpPr txBox="1">
            <a:spLocks/>
          </p:cNvSpPr>
          <p:nvPr/>
        </p:nvSpPr>
        <p:spPr>
          <a:xfrm>
            <a:off x="982368"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       KEY MILESTONES </a:t>
            </a:r>
          </a:p>
        </p:txBody>
      </p:sp>
      <p:sp>
        <p:nvSpPr>
          <p:cNvPr id="9" name="Rectangle 36">
            <a:extLst>
              <a:ext uri="{FF2B5EF4-FFF2-40B4-BE49-F238E27FC236}">
                <a16:creationId xmlns:a16="http://schemas.microsoft.com/office/drawing/2014/main" id="{C8579212-A6CF-50AC-D3DD-091BBB003A69}"/>
              </a:ext>
            </a:extLst>
          </p:cNvPr>
          <p:cNvSpPr>
            <a:spLocks noChangeArrowheads="1"/>
          </p:cNvSpPr>
          <p:nvPr/>
        </p:nvSpPr>
        <p:spPr bwMode="auto">
          <a:xfrm>
            <a:off x="799099" y="1010036"/>
            <a:ext cx="1139290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t>1.Project Planning:</a:t>
            </a:r>
            <a:endParaRPr lang="en-US" dirty="0"/>
          </a:p>
          <a:p>
            <a:pPr>
              <a:buFont typeface="Arial" panose="020B0604020202020204" pitchFamily="34" charset="0"/>
              <a:buChar char="•"/>
            </a:pPr>
            <a:r>
              <a:rPr lang="en-US" dirty="0"/>
              <a:t>Define objectives, requirements, and scope &amp;Create detailed system architecture and design.</a:t>
            </a:r>
          </a:p>
          <a:p>
            <a:r>
              <a:rPr lang="en-US" b="1" dirty="0"/>
              <a:t>2.System Design:</a:t>
            </a:r>
          </a:p>
          <a:p>
            <a:pPr marL="285750" indent="-285750">
              <a:buFont typeface="Arial" panose="020B0604020202020204" pitchFamily="34" charset="0"/>
              <a:buChar char="•"/>
            </a:pPr>
            <a:r>
              <a:rPr lang="en-US" dirty="0"/>
              <a:t>Develop the data flow and module designs(Skill Gap </a:t>
            </a:r>
            <a:r>
              <a:rPr lang="en-US" dirty="0" err="1"/>
              <a:t>Analysis,Course</a:t>
            </a:r>
            <a:r>
              <a:rPr lang="en-US" dirty="0"/>
              <a:t> </a:t>
            </a:r>
            <a:r>
              <a:rPr lang="en-US" dirty="0" err="1"/>
              <a:t>Recommendations,Job</a:t>
            </a:r>
            <a:r>
              <a:rPr lang="en-US" dirty="0"/>
              <a:t> Matching etc.)</a:t>
            </a:r>
          </a:p>
          <a:p>
            <a:pPr marL="285750" indent="-285750">
              <a:buFont typeface="Arial" panose="020B0604020202020204" pitchFamily="34" charset="0"/>
              <a:buChar char="•"/>
            </a:pPr>
            <a:r>
              <a:rPr lang="en-US" dirty="0"/>
              <a:t>Finalize technology Stack(Java Full Stack, </a:t>
            </a:r>
            <a:r>
              <a:rPr lang="en-US" dirty="0" err="1"/>
              <a:t>MySQL,etc</a:t>
            </a:r>
            <a:r>
              <a:rPr lang="en-US" dirty="0"/>
              <a:t>).</a:t>
            </a:r>
          </a:p>
          <a:p>
            <a:r>
              <a:rPr lang="en-US" b="1" dirty="0"/>
              <a:t>3.Development:</a:t>
            </a:r>
          </a:p>
          <a:p>
            <a:pPr marL="285750" indent="-285750">
              <a:buFont typeface="Arial" panose="020B0604020202020204" pitchFamily="34" charset="0"/>
              <a:buChar char="•"/>
            </a:pPr>
            <a:r>
              <a:rPr lang="en-US" dirty="0"/>
              <a:t>Frontend: Build responsive UI(using </a:t>
            </a:r>
            <a:r>
              <a:rPr lang="en-US" dirty="0" err="1"/>
              <a:t>HTML,CSS,JavaScript</a:t>
            </a:r>
            <a:r>
              <a:rPr lang="en-US" dirty="0"/>
              <a:t>).</a:t>
            </a:r>
          </a:p>
          <a:p>
            <a:pPr marL="285750" indent="-285750">
              <a:buFont typeface="Arial" panose="020B0604020202020204" pitchFamily="34" charset="0"/>
              <a:buChar char="•"/>
            </a:pPr>
            <a:r>
              <a:rPr lang="en-US" dirty="0" err="1"/>
              <a:t>Backend:Implement</a:t>
            </a:r>
            <a:r>
              <a:rPr lang="en-US" dirty="0"/>
              <a:t> core functionalities using java ,Spring Boot, MySQL).</a:t>
            </a:r>
          </a:p>
          <a:p>
            <a:r>
              <a:rPr lang="en-US" b="1" dirty="0"/>
              <a:t>4. Security Implementation:</a:t>
            </a:r>
          </a:p>
          <a:p>
            <a:pPr marL="285750" indent="-285750">
              <a:buFont typeface="Arial" panose="020B0604020202020204" pitchFamily="34" charset="0"/>
              <a:buChar char="•"/>
            </a:pPr>
            <a:r>
              <a:rPr lang="en-US" dirty="0"/>
              <a:t>Integrate user authentication and data encryption &amp; Ensure secure storage and transmission of sensitive data.</a:t>
            </a:r>
          </a:p>
          <a:p>
            <a:r>
              <a:rPr lang="en-US" b="1" dirty="0"/>
              <a:t>5.Testing:</a:t>
            </a:r>
          </a:p>
          <a:p>
            <a:pPr marL="285750" indent="-285750">
              <a:buFont typeface="Arial" panose="020B0604020202020204" pitchFamily="34" charset="0"/>
              <a:buChar char="•"/>
            </a:pPr>
            <a:r>
              <a:rPr lang="en-US" dirty="0"/>
              <a:t>Conduct </a:t>
            </a:r>
            <a:r>
              <a:rPr lang="en-US" dirty="0" err="1"/>
              <a:t>unit,integration,and</a:t>
            </a:r>
            <a:r>
              <a:rPr lang="en-US" dirty="0"/>
              <a:t> performance testing.</a:t>
            </a:r>
          </a:p>
          <a:p>
            <a:r>
              <a:rPr lang="en-US" b="1" dirty="0"/>
              <a:t>6.Deployment:</a:t>
            </a:r>
          </a:p>
          <a:p>
            <a:pPr marL="285750" indent="-285750">
              <a:buFont typeface="Arial" panose="020B0604020202020204" pitchFamily="34" charset="0"/>
              <a:buChar char="•"/>
            </a:pPr>
            <a:r>
              <a:rPr lang="en-US" dirty="0"/>
              <a:t>Deploy the platform on a secure hosting environment also ensure scalability and stability in real world conditions.</a:t>
            </a:r>
          </a:p>
          <a:p>
            <a:r>
              <a:rPr lang="en-US" b="1" dirty="0"/>
              <a:t>7.Future Integration:</a:t>
            </a:r>
          </a:p>
          <a:p>
            <a:pPr marL="285750" indent="-285750">
              <a:buFont typeface="Arial" panose="020B0604020202020204" pitchFamily="34" charset="0"/>
              <a:buChar char="•"/>
            </a:pPr>
            <a:r>
              <a:rPr lang="en-US" b="1" dirty="0"/>
              <a:t>Plan for integration with external API’s(</a:t>
            </a:r>
            <a:r>
              <a:rPr lang="en-US" b="1" dirty="0" err="1"/>
              <a:t>eg</a:t>
            </a:r>
            <a:r>
              <a:rPr lang="en-US" b="1" dirty="0"/>
              <a:t>: job </a:t>
            </a:r>
            <a:r>
              <a:rPr lang="en-US" b="1" dirty="0" err="1"/>
              <a:t>boards,learning</a:t>
            </a:r>
            <a:r>
              <a:rPr lang="en-US" b="1" dirty="0"/>
              <a:t> </a:t>
            </a:r>
            <a:r>
              <a:rPr lang="en-US" b="1" dirty="0" err="1"/>
              <a:t>platfroms</a:t>
            </a:r>
            <a:r>
              <a:rPr lang="en-US" b="1" dirty="0"/>
              <a:t>).</a:t>
            </a:r>
          </a:p>
          <a:p>
            <a:pPr marL="285750" indent="-285750">
              <a:buFont typeface="Arial" panose="020B0604020202020204" pitchFamily="34" charset="0"/>
              <a:buChar char="•"/>
            </a:pPr>
            <a:r>
              <a:rPr lang="en-US" b="1" dirty="0"/>
              <a:t>Include support for AI-based recommendation enhancements.</a:t>
            </a:r>
          </a:p>
          <a:p>
            <a:endParaRPr lang="en-US" dirty="0"/>
          </a:p>
          <a:p>
            <a:pPr marL="285750" indent="-285750">
              <a:buFont typeface="Arial" panose="020B0604020202020204" pitchFamily="34" charset="0"/>
              <a:buChar char="•"/>
            </a:pPr>
            <a:endParaRPr 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81047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F239-0D63-72EA-9A06-AB93FB429F59}"/>
              </a:ext>
            </a:extLst>
          </p:cNvPr>
          <p:cNvSpPr txBox="1">
            <a:spLocks/>
          </p:cNvSpPr>
          <p:nvPr/>
        </p:nvSpPr>
        <p:spPr>
          <a:xfrm>
            <a:off x="1066800" y="25469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ABSTRACT </a:t>
            </a:r>
          </a:p>
        </p:txBody>
      </p:sp>
      <p:sp>
        <p:nvSpPr>
          <p:cNvPr id="7" name="Text Placeholder 3">
            <a:extLst>
              <a:ext uri="{FF2B5EF4-FFF2-40B4-BE49-F238E27FC236}">
                <a16:creationId xmlns:a16="http://schemas.microsoft.com/office/drawing/2014/main" id="{89BADF19-16E6-CABF-EAB8-2BDF6C27F480}"/>
              </a:ext>
            </a:extLst>
          </p:cNvPr>
          <p:cNvSpPr txBox="1">
            <a:spLocks/>
          </p:cNvSpPr>
          <p:nvPr/>
        </p:nvSpPr>
        <p:spPr>
          <a:xfrm>
            <a:off x="1387311" y="1572482"/>
            <a:ext cx="9359245" cy="422500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IN" sz="2600" dirty="0">
              <a:solidFill>
                <a:schemeClr val="tx1"/>
              </a:solidFill>
            </a:endParaRPr>
          </a:p>
        </p:txBody>
      </p:sp>
      <p:sp>
        <p:nvSpPr>
          <p:cNvPr id="10" name="Text Placeholder 3">
            <a:extLst>
              <a:ext uri="{FF2B5EF4-FFF2-40B4-BE49-F238E27FC236}">
                <a16:creationId xmlns:a16="http://schemas.microsoft.com/office/drawing/2014/main" id="{F267992E-4F2F-2A9F-F08D-B604235FCB47}"/>
              </a:ext>
            </a:extLst>
          </p:cNvPr>
          <p:cNvSpPr txBox="1">
            <a:spLocks/>
          </p:cNvSpPr>
          <p:nvPr/>
        </p:nvSpPr>
        <p:spPr>
          <a:xfrm>
            <a:off x="696640" y="1258478"/>
            <a:ext cx="10953947" cy="434104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endParaRPr lang="en-IN" sz="2600" dirty="0">
              <a:solidFill>
                <a:schemeClr val="tx1"/>
              </a:solidFill>
            </a:endParaRPr>
          </a:p>
        </p:txBody>
      </p:sp>
      <p:sp>
        <p:nvSpPr>
          <p:cNvPr id="15" name="Text Placeholder 3">
            <a:extLst>
              <a:ext uri="{FF2B5EF4-FFF2-40B4-BE49-F238E27FC236}">
                <a16:creationId xmlns:a16="http://schemas.microsoft.com/office/drawing/2014/main" id="{92E3B1AB-AAC3-5607-E2C7-A9809A7D4675}"/>
              </a:ext>
            </a:extLst>
          </p:cNvPr>
          <p:cNvSpPr txBox="1">
            <a:spLocks/>
          </p:cNvSpPr>
          <p:nvPr/>
        </p:nvSpPr>
        <p:spPr>
          <a:xfrm>
            <a:off x="541413" y="1187777"/>
            <a:ext cx="11176105" cy="472575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IN" sz="2600" dirty="0">
              <a:solidFill>
                <a:schemeClr val="tx1"/>
              </a:solidFill>
            </a:endParaRPr>
          </a:p>
          <a:p>
            <a:endParaRPr lang="en-IN" sz="2600" dirty="0">
              <a:solidFill>
                <a:schemeClr val="tx1"/>
              </a:solidFill>
            </a:endParaRPr>
          </a:p>
        </p:txBody>
      </p:sp>
      <p:sp>
        <p:nvSpPr>
          <p:cNvPr id="18" name="TextBox 17">
            <a:extLst>
              <a:ext uri="{FF2B5EF4-FFF2-40B4-BE49-F238E27FC236}">
                <a16:creationId xmlns:a16="http://schemas.microsoft.com/office/drawing/2014/main" id="{1A97842A-6841-BD82-788F-049DB2624D27}"/>
              </a:ext>
            </a:extLst>
          </p:cNvPr>
          <p:cNvSpPr txBox="1"/>
          <p:nvPr/>
        </p:nvSpPr>
        <p:spPr>
          <a:xfrm>
            <a:off x="377204" y="1146365"/>
            <a:ext cx="6602331" cy="4708981"/>
          </a:xfrm>
          <a:prstGeom prst="rect">
            <a:avLst/>
          </a:prstGeom>
          <a:noFill/>
        </p:spPr>
        <p:txBody>
          <a:bodyPr wrap="square">
            <a:spAutoFit/>
          </a:bodyPr>
          <a:lstStyle/>
          <a:p>
            <a:pPr marL="342900" indent="-342900" algn="just">
              <a:buFont typeface="Arial" panose="020B0604020202020204" pitchFamily="34" charset="0"/>
              <a:buChar char="•"/>
            </a:pPr>
            <a:r>
              <a:rPr lang="en-US" sz="2000" dirty="0"/>
              <a:t>Modern Career Guidance platform: A tool for personalized career development.</a:t>
            </a:r>
          </a:p>
          <a:p>
            <a:pPr marL="342900" indent="-342900" algn="just">
              <a:buFont typeface="Arial" panose="020B0604020202020204" pitchFamily="34" charset="0"/>
              <a:buChar char="•"/>
            </a:pPr>
            <a:r>
              <a:rPr lang="en-US" sz="2000" dirty="0"/>
              <a:t>Provides data-driven insights to empower individuals and professionals.</a:t>
            </a:r>
          </a:p>
          <a:p>
            <a:pPr marL="342900" indent="-342900" algn="just">
              <a:buFont typeface="Arial" panose="020B0604020202020204" pitchFamily="34" charset="0"/>
              <a:buChar char="•"/>
            </a:pPr>
            <a:r>
              <a:rPr lang="en-US" sz="2000" dirty="0"/>
              <a:t>Key features include:</a:t>
            </a:r>
          </a:p>
          <a:p>
            <a:pPr marL="800100" lvl="1" indent="-342900" algn="just">
              <a:buFont typeface="Wingdings" panose="05000000000000000000" pitchFamily="2" charset="2"/>
              <a:buChar char="Ø"/>
            </a:pPr>
            <a:r>
              <a:rPr lang="en-US" sz="2000"/>
              <a:t>Skill Gap </a:t>
            </a:r>
            <a:r>
              <a:rPr lang="en-US" sz="2000" dirty="0"/>
              <a:t>Analysis &amp; Personalized Learning Plans</a:t>
            </a:r>
          </a:p>
          <a:p>
            <a:pPr marL="800100" lvl="1" indent="-342900" algn="just">
              <a:buFont typeface="Wingdings" panose="05000000000000000000" pitchFamily="2" charset="2"/>
              <a:buChar char="Ø"/>
            </a:pPr>
            <a:r>
              <a:rPr lang="en-US" sz="2000" dirty="0"/>
              <a:t>Course Recommendations</a:t>
            </a:r>
          </a:p>
          <a:p>
            <a:pPr marL="800100" lvl="1" indent="-342900" algn="just">
              <a:buFont typeface="Wingdings" panose="05000000000000000000" pitchFamily="2" charset="2"/>
              <a:buChar char="Ø"/>
            </a:pPr>
            <a:r>
              <a:rPr lang="en-US" sz="2000" dirty="0"/>
              <a:t>Job Matching</a:t>
            </a:r>
          </a:p>
          <a:p>
            <a:pPr marL="800100" lvl="1" indent="-342900" algn="just">
              <a:buFont typeface="Wingdings" panose="05000000000000000000" pitchFamily="2" charset="2"/>
              <a:buChar char="Ø"/>
            </a:pPr>
            <a:r>
              <a:rPr lang="en-US" sz="2000" dirty="0"/>
              <a:t>Feedback System</a:t>
            </a:r>
          </a:p>
          <a:p>
            <a:pPr marL="342900" indent="-342900" algn="just">
              <a:buFont typeface="Arial" panose="020B0604020202020204" pitchFamily="34" charset="0"/>
              <a:buChar char="•"/>
            </a:pPr>
            <a:r>
              <a:rPr lang="en-US" sz="2000" dirty="0"/>
              <a:t>Leverages cutting-edge technologies to address career growth needs.</a:t>
            </a:r>
          </a:p>
          <a:p>
            <a:pPr marL="342900" indent="-342900" algn="just">
              <a:buFont typeface="Arial" panose="020B0604020202020204" pitchFamily="34" charset="0"/>
              <a:buChar char="•"/>
            </a:pPr>
            <a:r>
              <a:rPr lang="en-US" sz="2000" dirty="0"/>
              <a:t>Aligns user skills with industry trends for better career opportunities.</a:t>
            </a:r>
          </a:p>
          <a:p>
            <a:pPr marL="342900" indent="-342900" algn="just">
              <a:buFont typeface="Arial" panose="020B0604020202020204" pitchFamily="34" charset="0"/>
              <a:buChar char="•"/>
            </a:pPr>
            <a:r>
              <a:rPr lang="en-US" sz="2000" dirty="0"/>
              <a:t>Helps users navigate the dynamic and competitive job market effectively.</a:t>
            </a:r>
            <a:endParaRPr lang="en-IN" sz="2000" dirty="0"/>
          </a:p>
        </p:txBody>
      </p:sp>
      <p:pic>
        <p:nvPicPr>
          <p:cNvPr id="19" name="Picture 18">
            <a:extLst>
              <a:ext uri="{FF2B5EF4-FFF2-40B4-BE49-F238E27FC236}">
                <a16:creationId xmlns:a16="http://schemas.microsoft.com/office/drawing/2014/main" id="{A2855AF2-17AE-90FF-5900-F00CCB0EE91B}"/>
              </a:ext>
            </a:extLst>
          </p:cNvPr>
          <p:cNvPicPr>
            <a:picLocks noChangeAspect="1"/>
          </p:cNvPicPr>
          <p:nvPr/>
        </p:nvPicPr>
        <p:blipFill>
          <a:blip r:embed="rId2"/>
          <a:stretch>
            <a:fillRect/>
          </a:stretch>
        </p:blipFill>
        <p:spPr>
          <a:xfrm>
            <a:off x="7440172" y="1187777"/>
            <a:ext cx="4596782" cy="4469606"/>
          </a:xfrm>
          <a:prstGeom prst="rect">
            <a:avLst/>
          </a:prstGeom>
        </p:spPr>
      </p:pic>
      <p:sp>
        <p:nvSpPr>
          <p:cNvPr id="3" name="Date Placeholder 2">
            <a:extLst>
              <a:ext uri="{FF2B5EF4-FFF2-40B4-BE49-F238E27FC236}">
                <a16:creationId xmlns:a16="http://schemas.microsoft.com/office/drawing/2014/main" id="{4A60A0DD-B7EF-FAEC-DA11-4392224A7A63}"/>
              </a:ext>
            </a:extLst>
          </p:cNvPr>
          <p:cNvSpPr>
            <a:spLocks noGrp="1"/>
          </p:cNvSpPr>
          <p:nvPr>
            <p:ph type="dt" sz="half" idx="10"/>
          </p:nvPr>
        </p:nvSpPr>
        <p:spPr/>
        <p:txBody>
          <a:bodyPr/>
          <a:lstStyle/>
          <a:p>
            <a:fld id="{D88113F4-2613-485C-9029-7056BAC9DB64}" type="datetime1">
              <a:rPr lang="en-IN" sz="1200" b="1" smtClean="0"/>
              <a:t>19-04-2025</a:t>
            </a:fld>
            <a:endParaRPr lang="en-IN" sz="1200" b="1" dirty="0"/>
          </a:p>
        </p:txBody>
      </p:sp>
      <p:sp>
        <p:nvSpPr>
          <p:cNvPr id="4" name="Footer Placeholder 3">
            <a:extLst>
              <a:ext uri="{FF2B5EF4-FFF2-40B4-BE49-F238E27FC236}">
                <a16:creationId xmlns:a16="http://schemas.microsoft.com/office/drawing/2014/main" id="{1BC1D3C0-FDD8-F4D2-F300-C3DD0684D8A4}"/>
              </a:ext>
            </a:extLst>
          </p:cNvPr>
          <p:cNvSpPr>
            <a:spLocks noGrp="1"/>
          </p:cNvSpPr>
          <p:nvPr>
            <p:ph type="ftr" sz="quarter" idx="11"/>
          </p:nvPr>
        </p:nvSpPr>
        <p:spPr/>
        <p:txBody>
          <a:bodyPr/>
          <a:lstStyle/>
          <a:p>
            <a:r>
              <a:rPr lang="en-IN" sz="1200" b="1" dirty="0"/>
              <a:t>Department of CSE</a:t>
            </a:r>
          </a:p>
        </p:txBody>
      </p:sp>
      <p:sp>
        <p:nvSpPr>
          <p:cNvPr id="5" name="Slide Number Placeholder 4">
            <a:extLst>
              <a:ext uri="{FF2B5EF4-FFF2-40B4-BE49-F238E27FC236}">
                <a16:creationId xmlns:a16="http://schemas.microsoft.com/office/drawing/2014/main" id="{7041BCF8-332D-7C09-0D5F-846DE63316D0}"/>
              </a:ext>
            </a:extLst>
          </p:cNvPr>
          <p:cNvSpPr>
            <a:spLocks noGrp="1"/>
          </p:cNvSpPr>
          <p:nvPr>
            <p:ph type="sldNum" sz="quarter" idx="12"/>
          </p:nvPr>
        </p:nvSpPr>
        <p:spPr/>
        <p:txBody>
          <a:bodyPr/>
          <a:lstStyle/>
          <a:p>
            <a:fld id="{17661FAD-2430-4979-9910-7BAF31A34B9E}" type="slidenum">
              <a:rPr lang="en-IN" sz="1200" b="1" smtClean="0"/>
              <a:t>3</a:t>
            </a:fld>
            <a:endParaRPr lang="en-IN" sz="1200" b="1" dirty="0"/>
          </a:p>
        </p:txBody>
      </p:sp>
    </p:spTree>
    <p:extLst>
      <p:ext uri="{BB962C8B-B14F-4D97-AF65-F5344CB8AC3E}">
        <p14:creationId xmlns:p14="http://schemas.microsoft.com/office/powerpoint/2010/main" val="2069172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5C789-4AE3-227F-B585-F7F97B791972}"/>
              </a:ext>
            </a:extLst>
          </p:cNvPr>
          <p:cNvSpPr txBox="1">
            <a:spLocks/>
          </p:cNvSpPr>
          <p:nvPr/>
        </p:nvSpPr>
        <p:spPr>
          <a:xfrm>
            <a:off x="982368"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CONCLUSION </a:t>
            </a:r>
          </a:p>
        </p:txBody>
      </p:sp>
      <p:sp>
        <p:nvSpPr>
          <p:cNvPr id="4" name="TextBox 3">
            <a:extLst>
              <a:ext uri="{FF2B5EF4-FFF2-40B4-BE49-F238E27FC236}">
                <a16:creationId xmlns:a16="http://schemas.microsoft.com/office/drawing/2014/main" id="{6BD19E6D-6152-382D-6B39-0132C8FE5BE4}"/>
              </a:ext>
            </a:extLst>
          </p:cNvPr>
          <p:cNvSpPr txBox="1"/>
          <p:nvPr/>
        </p:nvSpPr>
        <p:spPr>
          <a:xfrm>
            <a:off x="4942390" y="1177741"/>
            <a:ext cx="6852213" cy="4801314"/>
          </a:xfrm>
          <a:prstGeom prst="rect">
            <a:avLst/>
          </a:prstGeom>
          <a:noFill/>
        </p:spPr>
        <p:txBody>
          <a:bodyPr wrap="square">
            <a:spAutoFit/>
          </a:bodyPr>
          <a:lstStyle/>
          <a:p>
            <a:pPr marL="285750" indent="-285750" algn="just">
              <a:buFont typeface="Wingdings" panose="05000000000000000000" pitchFamily="2" charset="2"/>
              <a:buChar char="Ø"/>
            </a:pPr>
            <a:r>
              <a:rPr lang="en-US" dirty="0"/>
              <a:t>The Modern Career Guidance platform empowers users to take control of their career development by providing them with the insights, tools, and support needed to make informed decisions and achieve their aspirations. It fosters a proactive approach to career growth, ensuring that users are well-equipped to navigate the complexities of the dynamic job market and thrive in their chosen fields.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We are committed to ongoing research and development to enhance the capabilities of the Modern Career Guidance platform. We are actively exploring ways to integrate emerging technologies and incorporate user feedback to ensure that the platform remains a valuable resource for career advancement. We look forward to seeing how the Modern Career Guidance platform will empower users and shape the future of career development.</a:t>
            </a:r>
          </a:p>
          <a:p>
            <a:pPr marL="285750" indent="-285750">
              <a:buFont typeface="Wingdings" panose="05000000000000000000" pitchFamily="2" charset="2"/>
              <a:buChar char="Ø"/>
            </a:pPr>
            <a:endParaRPr lang="en-US" dirty="0"/>
          </a:p>
          <a:p>
            <a:endParaRPr lang="en-US" dirty="0"/>
          </a:p>
        </p:txBody>
      </p:sp>
      <p:pic>
        <p:nvPicPr>
          <p:cNvPr id="6" name="Picture 5">
            <a:extLst>
              <a:ext uri="{FF2B5EF4-FFF2-40B4-BE49-F238E27FC236}">
                <a16:creationId xmlns:a16="http://schemas.microsoft.com/office/drawing/2014/main" id="{9668EBA0-F946-F0B8-182B-741972C8370A}"/>
              </a:ext>
            </a:extLst>
          </p:cNvPr>
          <p:cNvPicPr>
            <a:picLocks noChangeAspect="1"/>
          </p:cNvPicPr>
          <p:nvPr/>
        </p:nvPicPr>
        <p:blipFill>
          <a:blip r:embed="rId2"/>
          <a:srcRect l="-1" r="1658"/>
          <a:stretch/>
        </p:blipFill>
        <p:spPr>
          <a:xfrm>
            <a:off x="520859" y="1261642"/>
            <a:ext cx="4120589" cy="4143735"/>
          </a:xfrm>
          <a:prstGeom prst="rect">
            <a:avLst/>
          </a:prstGeom>
        </p:spPr>
      </p:pic>
      <p:sp>
        <p:nvSpPr>
          <p:cNvPr id="3" name="Date Placeholder 2">
            <a:extLst>
              <a:ext uri="{FF2B5EF4-FFF2-40B4-BE49-F238E27FC236}">
                <a16:creationId xmlns:a16="http://schemas.microsoft.com/office/drawing/2014/main" id="{1C43763B-A59E-00C5-32E8-EFA9CFDB4D43}"/>
              </a:ext>
            </a:extLst>
          </p:cNvPr>
          <p:cNvSpPr>
            <a:spLocks noGrp="1"/>
          </p:cNvSpPr>
          <p:nvPr>
            <p:ph type="dt" sz="half" idx="10"/>
          </p:nvPr>
        </p:nvSpPr>
        <p:spPr/>
        <p:txBody>
          <a:bodyPr/>
          <a:lstStyle/>
          <a:p>
            <a:fld id="{0EAB8B24-5F2E-4DE4-8F6C-786BFFD20116}" type="datetime1">
              <a:rPr lang="en-IN" sz="1200" b="1" smtClean="0"/>
              <a:t>19-04-2025</a:t>
            </a:fld>
            <a:endParaRPr lang="en-IN" sz="1200" b="1" dirty="0"/>
          </a:p>
        </p:txBody>
      </p:sp>
      <p:sp>
        <p:nvSpPr>
          <p:cNvPr id="5" name="Footer Placeholder 4">
            <a:extLst>
              <a:ext uri="{FF2B5EF4-FFF2-40B4-BE49-F238E27FC236}">
                <a16:creationId xmlns:a16="http://schemas.microsoft.com/office/drawing/2014/main" id="{2A5EE853-2439-1661-FCFD-E3EFF13ED57E}"/>
              </a:ext>
            </a:extLst>
          </p:cNvPr>
          <p:cNvSpPr>
            <a:spLocks noGrp="1"/>
          </p:cNvSpPr>
          <p:nvPr>
            <p:ph type="ftr" sz="quarter" idx="11"/>
          </p:nvPr>
        </p:nvSpPr>
        <p:spPr/>
        <p:txBody>
          <a:bodyPr/>
          <a:lstStyle/>
          <a:p>
            <a:r>
              <a:rPr lang="en-IN" sz="1200" b="1" dirty="0"/>
              <a:t>Department of CSE</a:t>
            </a:r>
          </a:p>
        </p:txBody>
      </p:sp>
      <p:sp>
        <p:nvSpPr>
          <p:cNvPr id="7" name="Slide Number Placeholder 6">
            <a:extLst>
              <a:ext uri="{FF2B5EF4-FFF2-40B4-BE49-F238E27FC236}">
                <a16:creationId xmlns:a16="http://schemas.microsoft.com/office/drawing/2014/main" id="{29D0273C-E740-DE0E-1D6F-CA18B8C72650}"/>
              </a:ext>
            </a:extLst>
          </p:cNvPr>
          <p:cNvSpPr>
            <a:spLocks noGrp="1"/>
          </p:cNvSpPr>
          <p:nvPr>
            <p:ph type="sldNum" sz="quarter" idx="12"/>
          </p:nvPr>
        </p:nvSpPr>
        <p:spPr/>
        <p:txBody>
          <a:bodyPr/>
          <a:lstStyle/>
          <a:p>
            <a:fld id="{17661FAD-2430-4979-9910-7BAF31A34B9E}" type="slidenum">
              <a:rPr lang="en-IN" sz="1200" b="1" smtClean="0"/>
              <a:t>30</a:t>
            </a:fld>
            <a:endParaRPr lang="en-IN" sz="1200" b="1" dirty="0"/>
          </a:p>
        </p:txBody>
      </p:sp>
    </p:spTree>
    <p:extLst>
      <p:ext uri="{BB962C8B-B14F-4D97-AF65-F5344CB8AC3E}">
        <p14:creationId xmlns:p14="http://schemas.microsoft.com/office/powerpoint/2010/main" val="1561820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E6F7-39E6-3DD3-0AB8-EF642BBCB3E4}"/>
              </a:ext>
            </a:extLst>
          </p:cNvPr>
          <p:cNvSpPr txBox="1">
            <a:spLocks/>
          </p:cNvSpPr>
          <p:nvPr/>
        </p:nvSpPr>
        <p:spPr>
          <a:xfrm>
            <a:off x="1399094" y="199991"/>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LITERATURE SURVEY </a:t>
            </a:r>
          </a:p>
        </p:txBody>
      </p:sp>
      <p:graphicFrame>
        <p:nvGraphicFramePr>
          <p:cNvPr id="3" name="Table 2">
            <a:extLst>
              <a:ext uri="{FF2B5EF4-FFF2-40B4-BE49-F238E27FC236}">
                <a16:creationId xmlns:a16="http://schemas.microsoft.com/office/drawing/2014/main" id="{68EBAFC4-3B3E-D6E9-FC5B-1CE2394CE68C}"/>
              </a:ext>
            </a:extLst>
          </p:cNvPr>
          <p:cNvGraphicFramePr>
            <a:graphicFrameLocks noGrp="1"/>
          </p:cNvGraphicFramePr>
          <p:nvPr>
            <p:extLst>
              <p:ext uri="{D42A27DB-BD31-4B8C-83A1-F6EECF244321}">
                <p14:modId xmlns:p14="http://schemas.microsoft.com/office/powerpoint/2010/main" val="1542314983"/>
              </p:ext>
            </p:extLst>
          </p:nvPr>
        </p:nvGraphicFramePr>
        <p:xfrm>
          <a:off x="449344" y="876930"/>
          <a:ext cx="11293312" cy="4541520"/>
        </p:xfrm>
        <a:graphic>
          <a:graphicData uri="http://schemas.openxmlformats.org/drawingml/2006/table">
            <a:tbl>
              <a:tblPr firstRow="1" bandRow="1">
                <a:tableStyleId>{073A0DAA-6AF3-43AB-8588-CEC1D06C72B9}</a:tableStyleId>
              </a:tblPr>
              <a:tblGrid>
                <a:gridCol w="2823328">
                  <a:extLst>
                    <a:ext uri="{9D8B030D-6E8A-4147-A177-3AD203B41FA5}">
                      <a16:colId xmlns:a16="http://schemas.microsoft.com/office/drawing/2014/main" val="201218594"/>
                    </a:ext>
                  </a:extLst>
                </a:gridCol>
                <a:gridCol w="2823328">
                  <a:extLst>
                    <a:ext uri="{9D8B030D-6E8A-4147-A177-3AD203B41FA5}">
                      <a16:colId xmlns:a16="http://schemas.microsoft.com/office/drawing/2014/main" val="208183676"/>
                    </a:ext>
                  </a:extLst>
                </a:gridCol>
                <a:gridCol w="2823328">
                  <a:extLst>
                    <a:ext uri="{9D8B030D-6E8A-4147-A177-3AD203B41FA5}">
                      <a16:colId xmlns:a16="http://schemas.microsoft.com/office/drawing/2014/main" val="2052752894"/>
                    </a:ext>
                  </a:extLst>
                </a:gridCol>
                <a:gridCol w="2823328">
                  <a:extLst>
                    <a:ext uri="{9D8B030D-6E8A-4147-A177-3AD203B41FA5}">
                      <a16:colId xmlns:a16="http://schemas.microsoft.com/office/drawing/2014/main" val="1830669993"/>
                    </a:ext>
                  </a:extLst>
                </a:gridCol>
              </a:tblGrid>
              <a:tr h="273188">
                <a:tc>
                  <a:txBody>
                    <a:bodyPr/>
                    <a:lstStyle/>
                    <a:p>
                      <a:r>
                        <a:rPr lang="en-IN" sz="1400" dirty="0">
                          <a:latin typeface="+mn-lt"/>
                          <a:cs typeface="Times New Roman" panose="02020603050405020304" pitchFamily="18" charset="0"/>
                        </a:rPr>
                        <a:t>Base Papers</a:t>
                      </a:r>
                    </a:p>
                  </a:txBody>
                  <a:tcPr/>
                </a:tc>
                <a:tc>
                  <a:txBody>
                    <a:bodyPr/>
                    <a:lstStyle/>
                    <a:p>
                      <a:r>
                        <a:rPr lang="en-IN" sz="1400" dirty="0">
                          <a:latin typeface="+mn-lt"/>
                          <a:cs typeface="Times New Roman" panose="02020603050405020304" pitchFamily="18" charset="0"/>
                        </a:rPr>
                        <a:t>Algorithms </a:t>
                      </a:r>
                    </a:p>
                  </a:txBody>
                  <a:tcPr/>
                </a:tc>
                <a:tc>
                  <a:txBody>
                    <a:bodyPr/>
                    <a:lstStyle/>
                    <a:p>
                      <a:r>
                        <a:rPr lang="en-IN" sz="1400" dirty="0">
                          <a:latin typeface="+mn-lt"/>
                          <a:cs typeface="Times New Roman" panose="02020603050405020304" pitchFamily="18" charset="0"/>
                        </a:rPr>
                        <a:t>Observation </a:t>
                      </a:r>
                    </a:p>
                  </a:txBody>
                  <a:tcPr/>
                </a:tc>
                <a:tc>
                  <a:txBody>
                    <a:bodyPr/>
                    <a:lstStyle/>
                    <a:p>
                      <a:r>
                        <a:rPr lang="en-IN" sz="1400" dirty="0">
                          <a:latin typeface="+mn-lt"/>
                          <a:cs typeface="Times New Roman" panose="02020603050405020304" pitchFamily="18" charset="0"/>
                        </a:rPr>
                        <a:t>Limitations</a:t>
                      </a:r>
                    </a:p>
                  </a:txBody>
                  <a:tcPr/>
                </a:tc>
                <a:extLst>
                  <a:ext uri="{0D108BD9-81ED-4DB2-BD59-A6C34878D82A}">
                    <a16:rowId xmlns:a16="http://schemas.microsoft.com/office/drawing/2014/main" val="1867625007"/>
                  </a:ext>
                </a:extLst>
              </a:tr>
              <a:tr h="122934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mn-lt"/>
                          <a:cs typeface="Times New Roman" panose="02020603050405020304" pitchFamily="18" charset="0"/>
                        </a:rPr>
                        <a:t>Career Guidance and Employment Management System </a:t>
                      </a:r>
                      <a:endParaRPr lang="en-IN" sz="1400" dirty="0">
                        <a:latin typeface="+mn-lt"/>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mn-lt"/>
                          <a:cs typeface="Times New Roman" panose="02020603050405020304" pitchFamily="18" charset="0"/>
                        </a:rPr>
                        <a:t>K-Nearest Neighbors (KNN), Collaborative Filtering or Content-Based Filtering,</a:t>
                      </a:r>
                      <a:r>
                        <a:rPr lang="en-IN" sz="1400" b="0" dirty="0">
                          <a:latin typeface="+mn-lt"/>
                          <a:cs typeface="Times New Roman" panose="02020603050405020304" pitchFamily="18" charset="0"/>
                        </a:rPr>
                        <a:t> Bayesian Networks,</a:t>
                      </a:r>
                      <a:r>
                        <a:rPr lang="en-US" sz="1400" b="0" dirty="0">
                          <a:latin typeface="+mn-lt"/>
                          <a:cs typeface="Times New Roman" panose="02020603050405020304" pitchFamily="18" charset="0"/>
                        </a:rPr>
                        <a:t> TF-IDF (Term Frequency-Inverse Document Frequency) or Latent Semantic Analysis (LSA)</a:t>
                      </a:r>
                      <a:endParaRPr lang="en-IN" sz="1400" b="0" dirty="0">
                        <a:latin typeface="+mn-lt"/>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mn-lt"/>
                          <a:cs typeface="Times New Roman" panose="02020603050405020304" pitchFamily="18" charset="0"/>
                        </a:rPr>
                        <a:t>It integrates career tests, job postings, and expert consultation services, addressing challenges in career clarity and hiring processes.</a:t>
                      </a:r>
                      <a:endParaRPr lang="en-IN" sz="1400" dirty="0">
                        <a:latin typeface="+mn-lt"/>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mn-lt"/>
                          <a:cs typeface="Times New Roman" panose="02020603050405020304" pitchFamily="18" charset="0"/>
                        </a:rPr>
                        <a:t>lack of integration seen in existing platforms, which provide generic career advice without real-time updates or personalized guidance. Additionally, many current systems have non-user-friendly interfaces,</a:t>
                      </a:r>
                      <a:r>
                        <a:rPr lang="en-US" sz="1400" dirty="0">
                          <a:latin typeface="+mn-lt"/>
                          <a:cs typeface="Times New Roman" panose="02020603050405020304" pitchFamily="18" charset="0"/>
                        </a:rPr>
                        <a:t> </a:t>
                      </a:r>
                      <a:endParaRPr lang="en-IN" sz="1400" dirty="0">
                        <a:latin typeface="+mn-lt"/>
                        <a:cs typeface="Times New Roman" panose="02020603050405020304" pitchFamily="18" charset="0"/>
                      </a:endParaRPr>
                    </a:p>
                  </a:txBody>
                  <a:tcPr/>
                </a:tc>
                <a:extLst>
                  <a:ext uri="{0D108BD9-81ED-4DB2-BD59-A6C34878D82A}">
                    <a16:rowId xmlns:a16="http://schemas.microsoft.com/office/drawing/2014/main" val="4108159711"/>
                  </a:ext>
                </a:extLst>
              </a:tr>
              <a:tr h="1803043">
                <a:tc>
                  <a:txBody>
                    <a:bodyPr/>
                    <a:lstStyle/>
                    <a:p>
                      <a:pPr algn="just"/>
                      <a:r>
                        <a:rPr lang="en-US" sz="1400" dirty="0">
                          <a:latin typeface="+mn-lt"/>
                          <a:cs typeface="Times New Roman" panose="02020603050405020304" pitchFamily="18" charset="0"/>
                        </a:rPr>
                        <a:t>Career guidance and its impact on graduate employability</a:t>
                      </a:r>
                      <a:endParaRPr lang="en-IN" sz="1400" dirty="0">
                        <a:latin typeface="+mn-lt"/>
                        <a:cs typeface="Times New Roman" panose="02020603050405020304" pitchFamily="18" charset="0"/>
                      </a:endParaRPr>
                    </a:p>
                  </a:txBody>
                  <a:tcPr/>
                </a:tc>
                <a:tc>
                  <a:txBody>
                    <a:bodyPr/>
                    <a:lstStyle/>
                    <a:p>
                      <a:pPr algn="just"/>
                      <a:r>
                        <a:rPr lang="en-IN" sz="1400" dirty="0">
                          <a:latin typeface="+mn-lt"/>
                          <a:cs typeface="Times New Roman" panose="02020603050405020304" pitchFamily="18" charset="0"/>
                        </a:rPr>
                        <a:t>Collaborative Filtering Algorithms,</a:t>
                      </a:r>
                      <a:r>
                        <a:rPr lang="en-IN" sz="1400" b="1" dirty="0">
                          <a:latin typeface="+mn-lt"/>
                          <a:cs typeface="Times New Roman" panose="02020603050405020304" pitchFamily="18" charset="0"/>
                        </a:rPr>
                        <a:t> </a:t>
                      </a:r>
                      <a:r>
                        <a:rPr lang="en-IN" sz="1400" b="0" dirty="0">
                          <a:latin typeface="+mn-lt"/>
                          <a:cs typeface="Times New Roman" panose="02020603050405020304" pitchFamily="18" charset="0"/>
                        </a:rPr>
                        <a:t>Decision Trees,</a:t>
                      </a:r>
                      <a:r>
                        <a:rPr lang="en-IN" sz="1400" dirty="0">
                          <a:latin typeface="+mn-lt"/>
                          <a:cs typeface="Times New Roman" panose="02020603050405020304" pitchFamily="18" charset="0"/>
                        </a:rPr>
                        <a:t> K-Means Clustering,</a:t>
                      </a:r>
                      <a:r>
                        <a:rPr lang="en-IN" sz="1400" b="1" dirty="0">
                          <a:latin typeface="+mn-lt"/>
                          <a:cs typeface="Times New Roman" panose="02020603050405020304" pitchFamily="18" charset="0"/>
                        </a:rPr>
                        <a:t> </a:t>
                      </a:r>
                      <a:r>
                        <a:rPr lang="en-IN" sz="1400" b="0" dirty="0">
                          <a:latin typeface="+mn-lt"/>
                          <a:cs typeface="Times New Roman" panose="02020603050405020304" pitchFamily="18" charset="0"/>
                        </a:rPr>
                        <a:t>Natural Language Processing (NLP) Algorithms,</a:t>
                      </a:r>
                      <a:r>
                        <a:rPr lang="en-IN" sz="1400" dirty="0">
                          <a:latin typeface="+mn-lt"/>
                          <a:cs typeface="Times New Roman" panose="02020603050405020304" pitchFamily="18" charset="0"/>
                        </a:rPr>
                        <a:t> Bayesian Networks, Regression Analysis, AHP (Analytic Hierarchy Process)</a:t>
                      </a:r>
                      <a:endParaRPr lang="en-IN" sz="1400" b="0" dirty="0">
                        <a:latin typeface="+mn-lt"/>
                        <a:cs typeface="Times New Roman" panose="02020603050405020304" pitchFamily="18" charset="0"/>
                      </a:endParaRPr>
                    </a:p>
                  </a:txBody>
                  <a:tcPr/>
                </a:tc>
                <a:tc>
                  <a:txBody>
                    <a:bodyPr/>
                    <a:lstStyle/>
                    <a:p>
                      <a:pPr algn="just"/>
                      <a:r>
                        <a:rPr lang="en-US" sz="1400" dirty="0">
                          <a:latin typeface="+mn-lt"/>
                          <a:cs typeface="Times New Roman" panose="02020603050405020304" pitchFamily="18" charset="0"/>
                        </a:rPr>
                        <a:t>It tells more personalized and proactive approaches to career guidance, to help students better understand their own skills, interests, and the dynamic career landscape.</a:t>
                      </a:r>
                      <a:endParaRPr lang="en-IN" sz="1400" dirty="0">
                        <a:latin typeface="+mn-lt"/>
                        <a:cs typeface="Times New Roman" panose="02020603050405020304" pitchFamily="18" charset="0"/>
                      </a:endParaRPr>
                    </a:p>
                  </a:txBody>
                  <a:tcPr/>
                </a:tc>
                <a:tc>
                  <a:txBody>
                    <a:bodyPr/>
                    <a:lstStyle/>
                    <a:p>
                      <a:pPr algn="just"/>
                      <a:r>
                        <a:rPr lang="en-US" sz="1400" dirty="0">
                          <a:latin typeface="+mn-lt"/>
                          <a:cs typeface="Times New Roman" panose="02020603050405020304" pitchFamily="18" charset="0"/>
                        </a:rPr>
                        <a:t>ineffectiveness of school-based career counseling, late introduction of career guidance, as students often do not receive adequate guidance, mismatch between the information provided through counseling and the actual demands of the job market, leading to a gap in employability skills.</a:t>
                      </a:r>
                      <a:endParaRPr lang="en-IN" sz="1400" dirty="0">
                        <a:latin typeface="+mn-lt"/>
                        <a:cs typeface="Times New Roman" panose="02020603050405020304" pitchFamily="18" charset="0"/>
                      </a:endParaRPr>
                    </a:p>
                  </a:txBody>
                  <a:tcPr/>
                </a:tc>
                <a:extLst>
                  <a:ext uri="{0D108BD9-81ED-4DB2-BD59-A6C34878D82A}">
                    <a16:rowId xmlns:a16="http://schemas.microsoft.com/office/drawing/2014/main" val="551187903"/>
                  </a:ext>
                </a:extLst>
              </a:tr>
            </a:tbl>
          </a:graphicData>
        </a:graphic>
      </p:graphicFrame>
      <p:sp>
        <p:nvSpPr>
          <p:cNvPr id="4" name="Title 11">
            <a:extLst>
              <a:ext uri="{FF2B5EF4-FFF2-40B4-BE49-F238E27FC236}">
                <a16:creationId xmlns:a16="http://schemas.microsoft.com/office/drawing/2014/main" id="{C0C07AC2-DDD6-726D-6A29-05FB285F3E2F}"/>
              </a:ext>
            </a:extLst>
          </p:cNvPr>
          <p:cNvSpPr txBox="1">
            <a:spLocks/>
          </p:cNvSpPr>
          <p:nvPr/>
        </p:nvSpPr>
        <p:spPr>
          <a:xfrm>
            <a:off x="941894" y="4655507"/>
            <a:ext cx="10515600" cy="132556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just"/>
            <a:r>
              <a:rPr lang="en-IN" sz="1800" b="1" dirty="0">
                <a:latin typeface="Times New Roman" panose="02020603050405020304" pitchFamily="18" charset="0"/>
                <a:cs typeface="Times New Roman" panose="02020603050405020304" pitchFamily="18" charset="0"/>
              </a:rPr>
              <a:t>Conclusion: </a:t>
            </a:r>
            <a:r>
              <a:rPr lang="en-US" sz="1800" dirty="0">
                <a:latin typeface="+mn-lt"/>
                <a:cs typeface="Times New Roman" panose="02020603050405020304" pitchFamily="18" charset="0"/>
              </a:rPr>
              <a:t>many career guidance platforms are available, they often fall short in providing personalized advice tailored to individual skills and interests. Additionally, these platforms typically lack real-time feedback and dynamic updates, which limits their ability to keep students informed about changing career trends and the evolving job market. More personalized and up-to-date guidance tools are necessary for effective career planning.</a:t>
            </a:r>
            <a:endParaRPr lang="en-IN" sz="1800" dirty="0">
              <a:latin typeface="+mn-lt"/>
              <a:cs typeface="Times New Roman" panose="02020603050405020304" pitchFamily="18" charset="0"/>
            </a:endParaRPr>
          </a:p>
        </p:txBody>
      </p:sp>
      <p:sp>
        <p:nvSpPr>
          <p:cNvPr id="5" name="Date Placeholder 4">
            <a:extLst>
              <a:ext uri="{FF2B5EF4-FFF2-40B4-BE49-F238E27FC236}">
                <a16:creationId xmlns:a16="http://schemas.microsoft.com/office/drawing/2014/main" id="{B0ADB7E6-0F2A-1D19-4EE4-027DC9A99AF6}"/>
              </a:ext>
            </a:extLst>
          </p:cNvPr>
          <p:cNvSpPr>
            <a:spLocks noGrp="1"/>
          </p:cNvSpPr>
          <p:nvPr>
            <p:ph type="dt" sz="half" idx="10"/>
          </p:nvPr>
        </p:nvSpPr>
        <p:spPr/>
        <p:txBody>
          <a:bodyPr/>
          <a:lstStyle/>
          <a:p>
            <a:fld id="{4EA403A9-8B02-4AF5-91A3-3EA84033AEFC}" type="datetime1">
              <a:rPr lang="en-IN" sz="1200" b="1" smtClean="0"/>
              <a:t>19-04-2025</a:t>
            </a:fld>
            <a:endParaRPr lang="en-IN" sz="1200" b="1" dirty="0"/>
          </a:p>
        </p:txBody>
      </p:sp>
      <p:sp>
        <p:nvSpPr>
          <p:cNvPr id="6" name="Footer Placeholder 5">
            <a:extLst>
              <a:ext uri="{FF2B5EF4-FFF2-40B4-BE49-F238E27FC236}">
                <a16:creationId xmlns:a16="http://schemas.microsoft.com/office/drawing/2014/main" id="{4109862D-F79B-51B6-233A-B31F00143512}"/>
              </a:ext>
            </a:extLst>
          </p:cNvPr>
          <p:cNvSpPr>
            <a:spLocks noGrp="1"/>
          </p:cNvSpPr>
          <p:nvPr>
            <p:ph type="ftr" sz="quarter" idx="11"/>
          </p:nvPr>
        </p:nvSpPr>
        <p:spPr/>
        <p:txBody>
          <a:bodyPr/>
          <a:lstStyle/>
          <a:p>
            <a:r>
              <a:rPr lang="en-IN" sz="1200" b="1" dirty="0"/>
              <a:t>Department of CSE</a:t>
            </a:r>
          </a:p>
        </p:txBody>
      </p:sp>
      <p:sp>
        <p:nvSpPr>
          <p:cNvPr id="7" name="Slide Number Placeholder 6">
            <a:extLst>
              <a:ext uri="{FF2B5EF4-FFF2-40B4-BE49-F238E27FC236}">
                <a16:creationId xmlns:a16="http://schemas.microsoft.com/office/drawing/2014/main" id="{E0FB2EAC-668B-B3B8-95E7-FB4D1C22C44F}"/>
              </a:ext>
            </a:extLst>
          </p:cNvPr>
          <p:cNvSpPr>
            <a:spLocks noGrp="1"/>
          </p:cNvSpPr>
          <p:nvPr>
            <p:ph type="sldNum" sz="quarter" idx="12"/>
          </p:nvPr>
        </p:nvSpPr>
        <p:spPr/>
        <p:txBody>
          <a:bodyPr/>
          <a:lstStyle/>
          <a:p>
            <a:fld id="{17661FAD-2430-4979-9910-7BAF31A34B9E}" type="slidenum">
              <a:rPr lang="en-IN" sz="1200" b="1" smtClean="0"/>
              <a:t>4</a:t>
            </a:fld>
            <a:endParaRPr lang="en-IN" sz="1200" b="1" dirty="0"/>
          </a:p>
        </p:txBody>
      </p:sp>
    </p:spTree>
    <p:extLst>
      <p:ext uri="{BB962C8B-B14F-4D97-AF65-F5344CB8AC3E}">
        <p14:creationId xmlns:p14="http://schemas.microsoft.com/office/powerpoint/2010/main" val="49460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191BD6-E7EC-8BFD-9E18-96F012B164EF}"/>
              </a:ext>
            </a:extLst>
          </p:cNvPr>
          <p:cNvSpPr txBox="1">
            <a:spLocks/>
          </p:cNvSpPr>
          <p:nvPr/>
        </p:nvSpPr>
        <p:spPr>
          <a:xfrm>
            <a:off x="982368"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MOTIVATION </a:t>
            </a:r>
          </a:p>
        </p:txBody>
      </p:sp>
      <p:sp>
        <p:nvSpPr>
          <p:cNvPr id="8" name="TextBox 7">
            <a:extLst>
              <a:ext uri="{FF2B5EF4-FFF2-40B4-BE49-F238E27FC236}">
                <a16:creationId xmlns:a16="http://schemas.microsoft.com/office/drawing/2014/main" id="{A0D8B397-F6CF-37EF-17DC-DFB672183CA6}"/>
              </a:ext>
            </a:extLst>
          </p:cNvPr>
          <p:cNvSpPr txBox="1"/>
          <p:nvPr/>
        </p:nvSpPr>
        <p:spPr>
          <a:xfrm>
            <a:off x="687228" y="2107064"/>
            <a:ext cx="6118686" cy="707886"/>
          </a:xfrm>
          <a:prstGeom prst="rect">
            <a:avLst/>
          </a:prstGeom>
          <a:noFill/>
        </p:spPr>
        <p:txBody>
          <a:bodyPr wrap="square">
            <a:spAutoFit/>
          </a:bodyPr>
          <a:lstStyle/>
          <a:p>
            <a:pPr algn="just"/>
            <a:endParaRPr lang="en-IN" sz="2000" dirty="0"/>
          </a:p>
          <a:p>
            <a:pPr algn="just"/>
            <a:endParaRPr lang="en-IN" sz="2000" dirty="0"/>
          </a:p>
        </p:txBody>
      </p:sp>
      <p:sp>
        <p:nvSpPr>
          <p:cNvPr id="12" name="Rectangle 7">
            <a:extLst>
              <a:ext uri="{FF2B5EF4-FFF2-40B4-BE49-F238E27FC236}">
                <a16:creationId xmlns:a16="http://schemas.microsoft.com/office/drawing/2014/main" id="{67D63F51-1B20-A23A-5E61-67ADC3B2EDE5}"/>
              </a:ext>
            </a:extLst>
          </p:cNvPr>
          <p:cNvSpPr>
            <a:spLocks noChangeArrowheads="1"/>
          </p:cNvSpPr>
          <p:nvPr/>
        </p:nvSpPr>
        <p:spPr bwMode="auto">
          <a:xfrm>
            <a:off x="4556838" y="1028343"/>
            <a:ext cx="756212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defTabSz="914400" eaLnBrk="0" fontAlgn="base" hangingPunct="0">
              <a:spcBef>
                <a:spcPct val="0"/>
              </a:spcBef>
              <a:spcAft>
                <a:spcPct val="0"/>
              </a:spcAft>
              <a:buFont typeface="Wingdings" panose="05000000000000000000" pitchFamily="2" charset="2"/>
              <a:buChar char="Ø"/>
            </a:pPr>
            <a:r>
              <a:rPr lang="en-US" altLang="en-US" dirty="0"/>
              <a:t>The </a:t>
            </a:r>
            <a:r>
              <a:rPr lang="en-US" altLang="en-US" b="1" dirty="0"/>
              <a:t>rapidly evolving job market</a:t>
            </a:r>
            <a:r>
              <a:rPr lang="en-US" altLang="en-US" dirty="0"/>
              <a:t> demands continuous skill development and adaptability.</a:t>
            </a:r>
          </a:p>
          <a:p>
            <a:pPr marL="285750" lvl="0" indent="-285750" algn="just" defTabSz="914400" eaLnBrk="0" fontAlgn="base" hangingPunct="0">
              <a:spcBef>
                <a:spcPct val="0"/>
              </a:spcBef>
              <a:spcAft>
                <a:spcPct val="0"/>
              </a:spcAft>
              <a:buFont typeface="Wingdings" panose="05000000000000000000" pitchFamily="2" charset="2"/>
              <a:buChar char="Ø"/>
            </a:pPr>
            <a:r>
              <a:rPr lang="en-US" altLang="en-US" dirty="0"/>
              <a:t>Many individuals struggle with </a:t>
            </a:r>
            <a:r>
              <a:rPr lang="en-US" altLang="en-US" b="1" dirty="0"/>
              <a:t>identifying skill gaps</a:t>
            </a:r>
            <a:r>
              <a:rPr lang="en-US" altLang="en-US" dirty="0"/>
              <a:t> and aligning their capabilities with industry demands.</a:t>
            </a:r>
          </a:p>
          <a:p>
            <a:pPr marL="285750" lvl="0" indent="-285750" algn="just" defTabSz="914400" eaLnBrk="0" fontAlgn="base" hangingPunct="0">
              <a:spcBef>
                <a:spcPct val="0"/>
              </a:spcBef>
              <a:spcAft>
                <a:spcPct val="0"/>
              </a:spcAft>
              <a:buFont typeface="Wingdings" panose="05000000000000000000" pitchFamily="2" charset="2"/>
              <a:buChar char="Ø"/>
            </a:pPr>
            <a:r>
              <a:rPr lang="en-US" altLang="en-US" dirty="0"/>
              <a:t>Existing career guidance systems often lack </a:t>
            </a:r>
            <a:r>
              <a:rPr lang="en-US" altLang="en-US" b="1" dirty="0"/>
              <a:t>personalization</a:t>
            </a:r>
            <a:r>
              <a:rPr lang="en-US" altLang="en-US" dirty="0"/>
              <a:t> and fail to provide actionable insights.</a:t>
            </a:r>
          </a:p>
          <a:p>
            <a:pPr marL="285750" lvl="0" indent="-285750" algn="just" defTabSz="914400" eaLnBrk="0" fontAlgn="base" hangingPunct="0">
              <a:spcBef>
                <a:spcPct val="0"/>
              </a:spcBef>
              <a:spcAft>
                <a:spcPct val="0"/>
              </a:spcAft>
              <a:buFont typeface="Wingdings" panose="05000000000000000000" pitchFamily="2" charset="2"/>
              <a:buChar char="Ø"/>
            </a:pPr>
            <a:r>
              <a:rPr lang="en-US" altLang="en-US" dirty="0"/>
              <a:t>There is a growing need for a </a:t>
            </a:r>
            <a:r>
              <a:rPr lang="en-US" altLang="en-US" b="1" dirty="0"/>
              <a:t>data-driven approach</a:t>
            </a:r>
            <a:r>
              <a:rPr lang="en-US" altLang="en-US" dirty="0"/>
              <a:t> to career development that integrates modern technologies.</a:t>
            </a:r>
          </a:p>
          <a:p>
            <a:pPr marL="285750" lvl="0" indent="-285750" algn="just" defTabSz="914400" eaLnBrk="0" fontAlgn="base" hangingPunct="0">
              <a:spcBef>
                <a:spcPct val="0"/>
              </a:spcBef>
              <a:spcAft>
                <a:spcPct val="0"/>
              </a:spcAft>
              <a:buFont typeface="Wingdings" panose="05000000000000000000" pitchFamily="2" charset="2"/>
              <a:buChar char="Ø"/>
            </a:pPr>
            <a:r>
              <a:rPr lang="en-US" altLang="en-US" dirty="0"/>
              <a:t>Empowering individuals to make informed career decisions can help them:</a:t>
            </a:r>
          </a:p>
          <a:p>
            <a:pPr marL="742950" lvl="1" indent="-285750" algn="just" defTabSz="914400" eaLnBrk="0" fontAlgn="base" hangingPunct="0">
              <a:spcBef>
                <a:spcPct val="0"/>
              </a:spcBef>
              <a:spcAft>
                <a:spcPct val="0"/>
              </a:spcAft>
              <a:buFont typeface="Arial" panose="020B0604020202020204" pitchFamily="34" charset="0"/>
              <a:buChar char="•"/>
            </a:pPr>
            <a:r>
              <a:rPr lang="en-US" altLang="en-US" dirty="0"/>
              <a:t>Stay competitive in their chosen fields.</a:t>
            </a:r>
          </a:p>
          <a:p>
            <a:pPr marL="742950" lvl="1" indent="-285750" algn="just" defTabSz="914400" eaLnBrk="0" fontAlgn="base" hangingPunct="0">
              <a:spcBef>
                <a:spcPct val="0"/>
              </a:spcBef>
              <a:spcAft>
                <a:spcPct val="0"/>
              </a:spcAft>
              <a:buFont typeface="Arial" panose="020B0604020202020204" pitchFamily="34" charset="0"/>
              <a:buChar char="•"/>
            </a:pPr>
            <a:r>
              <a:rPr lang="en-US" altLang="en-US" dirty="0"/>
              <a:t>Seamlessly transition to new career paths as industries evolve.</a:t>
            </a:r>
          </a:p>
          <a:p>
            <a:pPr marL="742950" lvl="1" indent="-285750" algn="just" defTabSz="914400" eaLnBrk="0" fontAlgn="base" hangingPunct="0">
              <a:spcBef>
                <a:spcPct val="0"/>
              </a:spcBef>
              <a:spcAft>
                <a:spcPct val="0"/>
              </a:spcAft>
              <a:buFont typeface="Arial" panose="020B0604020202020204" pitchFamily="34" charset="0"/>
              <a:buChar char="•"/>
            </a:pPr>
            <a:r>
              <a:rPr lang="en-US" altLang="en-US" dirty="0"/>
              <a:t>Achieve professional growth through targeted skill enhancement and opportunities.</a:t>
            </a:r>
          </a:p>
          <a:p>
            <a:pPr marL="285750" lvl="0" indent="-285750" algn="just" defTabSz="914400" eaLnBrk="0" fontAlgn="base" hangingPunct="0">
              <a:spcBef>
                <a:spcPct val="0"/>
              </a:spcBef>
              <a:spcAft>
                <a:spcPct val="0"/>
              </a:spcAft>
              <a:buFont typeface="Wingdings" panose="05000000000000000000" pitchFamily="2" charset="2"/>
              <a:buChar char="Ø"/>
            </a:pPr>
            <a:r>
              <a:rPr lang="en-US" altLang="en-US" dirty="0"/>
              <a:t>Organizations and institutions can also benefit from improved </a:t>
            </a:r>
            <a:r>
              <a:rPr lang="en-US" altLang="en-US" b="1" dirty="0"/>
              <a:t>talent development</a:t>
            </a:r>
            <a:r>
              <a:rPr lang="en-US" altLang="en-US" dirty="0"/>
              <a:t> and workforce alignment.</a:t>
            </a:r>
          </a:p>
          <a:p>
            <a:pPr marL="285750" lvl="0" indent="-285750" algn="just" defTabSz="914400" eaLnBrk="0" fontAlgn="base" hangingPunct="0">
              <a:spcBef>
                <a:spcPct val="0"/>
              </a:spcBef>
              <a:spcAft>
                <a:spcPct val="0"/>
              </a:spcAft>
              <a:buFont typeface="Wingdings" panose="05000000000000000000" pitchFamily="2" charset="2"/>
              <a:buChar char="Ø"/>
            </a:pPr>
            <a:r>
              <a:rPr lang="en-US" altLang="en-US" dirty="0"/>
              <a:t>This project addresses these needs by offering a </a:t>
            </a:r>
            <a:r>
              <a:rPr lang="en-US" altLang="en-US" b="1" dirty="0"/>
              <a:t>customized, tech-enabled solution</a:t>
            </a:r>
            <a:r>
              <a:rPr lang="en-US" altLang="en-US" dirty="0"/>
              <a:t> for career guidance and planning. </a:t>
            </a:r>
          </a:p>
        </p:txBody>
      </p:sp>
      <p:pic>
        <p:nvPicPr>
          <p:cNvPr id="13" name="Picture 12">
            <a:extLst>
              <a:ext uri="{FF2B5EF4-FFF2-40B4-BE49-F238E27FC236}">
                <a16:creationId xmlns:a16="http://schemas.microsoft.com/office/drawing/2014/main" id="{E20831DA-463D-C1E7-83E1-EA18B3CC8B3A}"/>
              </a:ext>
            </a:extLst>
          </p:cNvPr>
          <p:cNvPicPr>
            <a:picLocks noChangeAspect="1"/>
          </p:cNvPicPr>
          <p:nvPr/>
        </p:nvPicPr>
        <p:blipFill>
          <a:blip r:embed="rId2"/>
          <a:stretch>
            <a:fillRect/>
          </a:stretch>
        </p:blipFill>
        <p:spPr>
          <a:xfrm>
            <a:off x="182452" y="1119455"/>
            <a:ext cx="4301925" cy="4710202"/>
          </a:xfrm>
          <a:prstGeom prst="rect">
            <a:avLst/>
          </a:prstGeom>
        </p:spPr>
      </p:pic>
      <p:sp>
        <p:nvSpPr>
          <p:cNvPr id="2" name="Date Placeholder 1">
            <a:extLst>
              <a:ext uri="{FF2B5EF4-FFF2-40B4-BE49-F238E27FC236}">
                <a16:creationId xmlns:a16="http://schemas.microsoft.com/office/drawing/2014/main" id="{FD59E0E8-63E8-7C48-31EE-8F7A58580750}"/>
              </a:ext>
            </a:extLst>
          </p:cNvPr>
          <p:cNvSpPr>
            <a:spLocks noGrp="1"/>
          </p:cNvSpPr>
          <p:nvPr>
            <p:ph type="dt" sz="half" idx="10"/>
          </p:nvPr>
        </p:nvSpPr>
        <p:spPr/>
        <p:txBody>
          <a:bodyPr/>
          <a:lstStyle/>
          <a:p>
            <a:fld id="{76237F2F-B36B-4522-BAAC-2199C087904F}" type="datetime1">
              <a:rPr lang="en-IN" sz="1200" b="1" smtClean="0"/>
              <a:t>19-04-2025</a:t>
            </a:fld>
            <a:endParaRPr lang="en-IN" sz="1200" b="1" dirty="0"/>
          </a:p>
        </p:txBody>
      </p:sp>
      <p:sp>
        <p:nvSpPr>
          <p:cNvPr id="3" name="Footer Placeholder 2">
            <a:extLst>
              <a:ext uri="{FF2B5EF4-FFF2-40B4-BE49-F238E27FC236}">
                <a16:creationId xmlns:a16="http://schemas.microsoft.com/office/drawing/2014/main" id="{A0AEB260-5973-C5BE-E1E4-D4619510C754}"/>
              </a:ext>
            </a:extLst>
          </p:cNvPr>
          <p:cNvSpPr>
            <a:spLocks noGrp="1"/>
          </p:cNvSpPr>
          <p:nvPr>
            <p:ph type="ftr" sz="quarter" idx="11"/>
          </p:nvPr>
        </p:nvSpPr>
        <p:spPr/>
        <p:txBody>
          <a:bodyPr/>
          <a:lstStyle/>
          <a:p>
            <a:r>
              <a:rPr lang="en-IN" sz="1200" b="1" dirty="0"/>
              <a:t>Department of CSE</a:t>
            </a:r>
          </a:p>
        </p:txBody>
      </p:sp>
      <p:sp>
        <p:nvSpPr>
          <p:cNvPr id="5" name="Slide Number Placeholder 4">
            <a:extLst>
              <a:ext uri="{FF2B5EF4-FFF2-40B4-BE49-F238E27FC236}">
                <a16:creationId xmlns:a16="http://schemas.microsoft.com/office/drawing/2014/main" id="{1352517E-7E75-5951-2648-62093BEF04B0}"/>
              </a:ext>
            </a:extLst>
          </p:cNvPr>
          <p:cNvSpPr>
            <a:spLocks noGrp="1"/>
          </p:cNvSpPr>
          <p:nvPr>
            <p:ph type="sldNum" sz="quarter" idx="12"/>
          </p:nvPr>
        </p:nvSpPr>
        <p:spPr/>
        <p:txBody>
          <a:bodyPr/>
          <a:lstStyle/>
          <a:p>
            <a:fld id="{17661FAD-2430-4979-9910-7BAF31A34B9E}" type="slidenum">
              <a:rPr lang="en-IN" sz="1200" b="1" smtClean="0"/>
              <a:t>5</a:t>
            </a:fld>
            <a:endParaRPr lang="en-IN" sz="1200" b="1" dirty="0"/>
          </a:p>
        </p:txBody>
      </p:sp>
    </p:spTree>
    <p:extLst>
      <p:ext uri="{BB962C8B-B14F-4D97-AF65-F5344CB8AC3E}">
        <p14:creationId xmlns:p14="http://schemas.microsoft.com/office/powerpoint/2010/main" val="2570981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2FE6-A0C3-1BC0-0D60-D0FBE1988F2B}"/>
              </a:ext>
            </a:extLst>
          </p:cNvPr>
          <p:cNvSpPr txBox="1">
            <a:spLocks/>
          </p:cNvSpPr>
          <p:nvPr/>
        </p:nvSpPr>
        <p:spPr>
          <a:xfrm>
            <a:off x="982368"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PROBLEM STATEMENT </a:t>
            </a:r>
          </a:p>
        </p:txBody>
      </p:sp>
      <p:sp>
        <p:nvSpPr>
          <p:cNvPr id="4" name="TextBox 3">
            <a:extLst>
              <a:ext uri="{FF2B5EF4-FFF2-40B4-BE49-F238E27FC236}">
                <a16:creationId xmlns:a16="http://schemas.microsoft.com/office/drawing/2014/main" id="{C5267ED7-9168-E8D8-1834-069CA77EB6AD}"/>
              </a:ext>
            </a:extLst>
          </p:cNvPr>
          <p:cNvSpPr txBox="1"/>
          <p:nvPr/>
        </p:nvSpPr>
        <p:spPr>
          <a:xfrm>
            <a:off x="419583" y="1166842"/>
            <a:ext cx="6490503" cy="4524315"/>
          </a:xfrm>
          <a:prstGeom prst="rect">
            <a:avLst/>
          </a:prstGeom>
          <a:noFill/>
        </p:spPr>
        <p:txBody>
          <a:bodyPr wrap="square">
            <a:spAutoFit/>
          </a:bodyPr>
          <a:lstStyle/>
          <a:p>
            <a:pPr marL="285750" indent="-285750" algn="just">
              <a:buFont typeface="Wingdings" panose="05000000000000000000" pitchFamily="2" charset="2"/>
              <a:buChar char="Ø"/>
            </a:pPr>
            <a:r>
              <a:rPr lang="en-US" dirty="0"/>
              <a:t>The current career guidance landscape lacks a </a:t>
            </a:r>
            <a:r>
              <a:rPr lang="en-US" b="1" dirty="0"/>
              <a:t>personalized and data-driven approach</a:t>
            </a:r>
            <a:r>
              <a:rPr lang="en-US" dirty="0"/>
              <a:t> to help individuals navigate their professional growth effectively. </a:t>
            </a:r>
          </a:p>
          <a:p>
            <a:pPr marL="285750" indent="-285750" algn="just">
              <a:buFont typeface="Wingdings" panose="05000000000000000000" pitchFamily="2" charset="2"/>
              <a:buChar char="Ø"/>
            </a:pPr>
            <a:r>
              <a:rPr lang="en-US" dirty="0"/>
              <a:t>Many users face challenges in:</a:t>
            </a:r>
          </a:p>
          <a:p>
            <a:pPr marL="742950" lvl="1" indent="-285750" algn="just">
              <a:buFont typeface="Arial" panose="020B0604020202020204" pitchFamily="34" charset="0"/>
              <a:buChar char="•"/>
            </a:pPr>
            <a:r>
              <a:rPr lang="en-US" dirty="0"/>
              <a:t>Identifying </a:t>
            </a:r>
            <a:r>
              <a:rPr lang="en-US" b="1" dirty="0"/>
              <a:t>skill gaps</a:t>
            </a:r>
            <a:r>
              <a:rPr lang="en-US" dirty="0"/>
              <a:t> and aligning their skills with evolving industry trends.</a:t>
            </a:r>
          </a:p>
          <a:p>
            <a:pPr marL="742950" lvl="1" indent="-285750" algn="just">
              <a:buFont typeface="Arial" panose="020B0604020202020204" pitchFamily="34" charset="0"/>
              <a:buChar char="•"/>
            </a:pPr>
            <a:r>
              <a:rPr lang="en-US" dirty="0"/>
              <a:t>Finding suitable </a:t>
            </a:r>
            <a:r>
              <a:rPr lang="en-US" b="1" dirty="0"/>
              <a:t>courses, certifications, or learning paths</a:t>
            </a:r>
            <a:r>
              <a:rPr lang="en-US" dirty="0"/>
              <a:t> tailored to their career goals.</a:t>
            </a:r>
          </a:p>
          <a:p>
            <a:pPr marL="742950" lvl="1" indent="-285750" algn="just">
              <a:buFont typeface="Arial" panose="020B0604020202020204" pitchFamily="34" charset="0"/>
              <a:buChar char="•"/>
            </a:pPr>
            <a:r>
              <a:rPr lang="en-US" dirty="0"/>
              <a:t>Matching their unique profiles with </a:t>
            </a:r>
            <a:r>
              <a:rPr lang="en-US" b="1" dirty="0"/>
              <a:t>relevant job opportunities</a:t>
            </a:r>
            <a:r>
              <a:rPr lang="en-US" dirty="0"/>
              <a:t> that align with their long-term aspirations.</a:t>
            </a:r>
          </a:p>
          <a:p>
            <a:pPr marL="742950" lvl="1" indent="-285750" algn="just">
              <a:buFont typeface="Arial" panose="020B0604020202020204" pitchFamily="34" charset="0"/>
              <a:buChar char="•"/>
            </a:pPr>
            <a:r>
              <a:rPr lang="en-US" dirty="0"/>
              <a:t>Receiving actionable feedback to improve their skill sets and remain competitive in the dynamic job market.</a:t>
            </a:r>
          </a:p>
          <a:p>
            <a:pPr marL="285750" indent="-285750" algn="just">
              <a:buFont typeface="Wingdings" panose="05000000000000000000" pitchFamily="2" charset="2"/>
              <a:buChar char="Ø"/>
            </a:pPr>
            <a:r>
              <a:rPr lang="en-US" dirty="0"/>
              <a:t>This project aims to develop a </a:t>
            </a:r>
            <a:r>
              <a:rPr lang="en-US" b="1" dirty="0"/>
              <a:t>Modern Career Guidance</a:t>
            </a:r>
            <a:r>
              <a:rPr lang="en-US" dirty="0"/>
              <a:t> platform to bridge these gaps by offering tailored career insights, leveraging advanced technologies, and empowering users to take control of their professional journeys.</a:t>
            </a:r>
          </a:p>
        </p:txBody>
      </p:sp>
      <p:pic>
        <p:nvPicPr>
          <p:cNvPr id="7" name="Picture 6">
            <a:extLst>
              <a:ext uri="{FF2B5EF4-FFF2-40B4-BE49-F238E27FC236}">
                <a16:creationId xmlns:a16="http://schemas.microsoft.com/office/drawing/2014/main" id="{61147BE4-B104-5AD8-20D5-A2B5FF7C1CCB}"/>
              </a:ext>
            </a:extLst>
          </p:cNvPr>
          <p:cNvPicPr>
            <a:picLocks noChangeAspect="1"/>
          </p:cNvPicPr>
          <p:nvPr/>
        </p:nvPicPr>
        <p:blipFill>
          <a:blip r:embed="rId2"/>
          <a:srcRect t="19564" r="54670"/>
          <a:stretch/>
        </p:blipFill>
        <p:spPr>
          <a:xfrm>
            <a:off x="7477246" y="1166842"/>
            <a:ext cx="4295171" cy="4423334"/>
          </a:xfrm>
          <a:prstGeom prst="rect">
            <a:avLst/>
          </a:prstGeom>
        </p:spPr>
      </p:pic>
      <p:sp>
        <p:nvSpPr>
          <p:cNvPr id="3" name="Date Placeholder 2">
            <a:extLst>
              <a:ext uri="{FF2B5EF4-FFF2-40B4-BE49-F238E27FC236}">
                <a16:creationId xmlns:a16="http://schemas.microsoft.com/office/drawing/2014/main" id="{E2A907F9-4132-115D-5407-D6CD0346DA79}"/>
              </a:ext>
            </a:extLst>
          </p:cNvPr>
          <p:cNvSpPr>
            <a:spLocks noGrp="1"/>
          </p:cNvSpPr>
          <p:nvPr>
            <p:ph type="dt" sz="half" idx="10"/>
          </p:nvPr>
        </p:nvSpPr>
        <p:spPr/>
        <p:txBody>
          <a:bodyPr/>
          <a:lstStyle/>
          <a:p>
            <a:fld id="{6E27B701-C66C-402F-8691-CB156C2D2C59}" type="datetime1">
              <a:rPr lang="en-IN" sz="1200" b="1" smtClean="0"/>
              <a:t>19-04-2025</a:t>
            </a:fld>
            <a:endParaRPr lang="en-IN" sz="1200" b="1" dirty="0"/>
          </a:p>
        </p:txBody>
      </p:sp>
      <p:sp>
        <p:nvSpPr>
          <p:cNvPr id="5" name="Footer Placeholder 4">
            <a:extLst>
              <a:ext uri="{FF2B5EF4-FFF2-40B4-BE49-F238E27FC236}">
                <a16:creationId xmlns:a16="http://schemas.microsoft.com/office/drawing/2014/main" id="{B30C1D58-CB84-0815-2FD3-FE797A875AC6}"/>
              </a:ext>
            </a:extLst>
          </p:cNvPr>
          <p:cNvSpPr>
            <a:spLocks noGrp="1"/>
          </p:cNvSpPr>
          <p:nvPr>
            <p:ph type="ftr" sz="quarter" idx="11"/>
          </p:nvPr>
        </p:nvSpPr>
        <p:spPr/>
        <p:txBody>
          <a:bodyPr/>
          <a:lstStyle/>
          <a:p>
            <a:r>
              <a:rPr lang="en-IN" sz="1200" b="1" dirty="0"/>
              <a:t>Department of CSE</a:t>
            </a:r>
          </a:p>
        </p:txBody>
      </p:sp>
      <p:sp>
        <p:nvSpPr>
          <p:cNvPr id="6" name="Slide Number Placeholder 5">
            <a:extLst>
              <a:ext uri="{FF2B5EF4-FFF2-40B4-BE49-F238E27FC236}">
                <a16:creationId xmlns:a16="http://schemas.microsoft.com/office/drawing/2014/main" id="{A15DCCC0-12AE-F3AF-2444-3362E3F74205}"/>
              </a:ext>
            </a:extLst>
          </p:cNvPr>
          <p:cNvSpPr>
            <a:spLocks noGrp="1"/>
          </p:cNvSpPr>
          <p:nvPr>
            <p:ph type="sldNum" sz="quarter" idx="12"/>
          </p:nvPr>
        </p:nvSpPr>
        <p:spPr/>
        <p:txBody>
          <a:bodyPr/>
          <a:lstStyle/>
          <a:p>
            <a:fld id="{17661FAD-2430-4979-9910-7BAF31A34B9E}" type="slidenum">
              <a:rPr lang="en-IN" sz="1200" b="1" smtClean="0"/>
              <a:t>6</a:t>
            </a:fld>
            <a:endParaRPr lang="en-IN" sz="1200" b="1" dirty="0"/>
          </a:p>
        </p:txBody>
      </p:sp>
    </p:spTree>
    <p:extLst>
      <p:ext uri="{BB962C8B-B14F-4D97-AF65-F5344CB8AC3E}">
        <p14:creationId xmlns:p14="http://schemas.microsoft.com/office/powerpoint/2010/main" val="1271773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3B99-117A-0A77-6285-3AFBB2E4BD77}"/>
              </a:ext>
            </a:extLst>
          </p:cNvPr>
          <p:cNvSpPr txBox="1">
            <a:spLocks/>
          </p:cNvSpPr>
          <p:nvPr/>
        </p:nvSpPr>
        <p:spPr>
          <a:xfrm>
            <a:off x="982368"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PROBLEM IDENTIFICATION </a:t>
            </a:r>
          </a:p>
        </p:txBody>
      </p:sp>
      <p:sp>
        <p:nvSpPr>
          <p:cNvPr id="4" name="TextBox 3">
            <a:extLst>
              <a:ext uri="{FF2B5EF4-FFF2-40B4-BE49-F238E27FC236}">
                <a16:creationId xmlns:a16="http://schemas.microsoft.com/office/drawing/2014/main" id="{5A11E0AA-B0BA-3D79-7415-0C4344D26F30}"/>
              </a:ext>
            </a:extLst>
          </p:cNvPr>
          <p:cNvSpPr txBox="1"/>
          <p:nvPr/>
        </p:nvSpPr>
        <p:spPr>
          <a:xfrm>
            <a:off x="5162824" y="1259836"/>
            <a:ext cx="6654928" cy="4524315"/>
          </a:xfrm>
          <a:prstGeom prst="rect">
            <a:avLst/>
          </a:prstGeom>
          <a:noFill/>
        </p:spPr>
        <p:txBody>
          <a:bodyPr wrap="square">
            <a:spAutoFit/>
          </a:bodyPr>
          <a:lstStyle/>
          <a:p>
            <a:pPr algn="just">
              <a:buFont typeface="+mj-lt"/>
              <a:buAutoNum type="arabicPeriod"/>
            </a:pPr>
            <a:r>
              <a:rPr lang="en-US" b="1" dirty="0"/>
              <a:t>Lack of Personalization</a:t>
            </a:r>
            <a:r>
              <a:rPr lang="en-US" dirty="0"/>
              <a:t>: Career guidance solutions often provide generic advice rather than insights tailored to individual needs, skills, and goals.</a:t>
            </a:r>
          </a:p>
          <a:p>
            <a:pPr algn="just">
              <a:buFont typeface="+mj-lt"/>
              <a:buAutoNum type="arabicPeriod"/>
            </a:pPr>
            <a:r>
              <a:rPr lang="en-US" b="1" dirty="0"/>
              <a:t>Disconnected Resources</a:t>
            </a:r>
            <a:r>
              <a:rPr lang="en-US" dirty="0"/>
              <a:t>: Current systems fail to integrate </a:t>
            </a:r>
            <a:r>
              <a:rPr lang="en-US" b="1" dirty="0"/>
              <a:t>skill gap analysis, job matching, and course recommendations</a:t>
            </a:r>
            <a:r>
              <a:rPr lang="en-US" dirty="0"/>
              <a:t> into a cohesive and seamless platform.</a:t>
            </a:r>
          </a:p>
          <a:p>
            <a:pPr algn="just">
              <a:buFont typeface="+mj-lt"/>
              <a:buAutoNum type="arabicPeriod"/>
            </a:pPr>
            <a:r>
              <a:rPr lang="en-US" b="1" dirty="0"/>
              <a:t>Industry Misalignment</a:t>
            </a:r>
            <a:r>
              <a:rPr lang="en-US" dirty="0"/>
              <a:t>: Users struggle to stay aligned with rapidly changing industry demands due to insufficient and outdated career guidance.</a:t>
            </a:r>
          </a:p>
          <a:p>
            <a:pPr algn="just">
              <a:buFont typeface="+mj-lt"/>
              <a:buAutoNum type="arabicPeriod"/>
            </a:pPr>
            <a:r>
              <a:rPr lang="en-US" b="1" dirty="0"/>
              <a:t>Ineffective Feedback Systems</a:t>
            </a:r>
            <a:r>
              <a:rPr lang="en-US" dirty="0"/>
              <a:t>: Limited mechanisms exist for users to assess and improve their progress through feedback from learning modules or job applications.</a:t>
            </a:r>
          </a:p>
          <a:p>
            <a:pPr algn="just"/>
            <a:endParaRPr lang="en-US" dirty="0"/>
          </a:p>
          <a:p>
            <a:pPr algn="just"/>
            <a:r>
              <a:rPr lang="en-US" dirty="0"/>
              <a:t>By addressing these issues, the project seeks to empower individuals with a comprehensive and effective platform for career advancement.</a:t>
            </a:r>
          </a:p>
        </p:txBody>
      </p:sp>
      <p:pic>
        <p:nvPicPr>
          <p:cNvPr id="6" name="Picture 5">
            <a:extLst>
              <a:ext uri="{FF2B5EF4-FFF2-40B4-BE49-F238E27FC236}">
                <a16:creationId xmlns:a16="http://schemas.microsoft.com/office/drawing/2014/main" id="{C4EA2647-7296-2395-DC4C-FF99FCF17F66}"/>
              </a:ext>
            </a:extLst>
          </p:cNvPr>
          <p:cNvPicPr>
            <a:picLocks noChangeAspect="1"/>
          </p:cNvPicPr>
          <p:nvPr/>
        </p:nvPicPr>
        <p:blipFill>
          <a:blip r:embed="rId2"/>
          <a:stretch>
            <a:fillRect/>
          </a:stretch>
        </p:blipFill>
        <p:spPr>
          <a:xfrm>
            <a:off x="374248" y="1332988"/>
            <a:ext cx="4520955" cy="4524315"/>
          </a:xfrm>
          <a:prstGeom prst="rect">
            <a:avLst/>
          </a:prstGeom>
        </p:spPr>
      </p:pic>
      <p:sp>
        <p:nvSpPr>
          <p:cNvPr id="3" name="Date Placeholder 2">
            <a:extLst>
              <a:ext uri="{FF2B5EF4-FFF2-40B4-BE49-F238E27FC236}">
                <a16:creationId xmlns:a16="http://schemas.microsoft.com/office/drawing/2014/main" id="{606CCABE-CF93-A31E-AA3A-A8D922EAB7A1}"/>
              </a:ext>
            </a:extLst>
          </p:cNvPr>
          <p:cNvSpPr>
            <a:spLocks noGrp="1"/>
          </p:cNvSpPr>
          <p:nvPr>
            <p:ph type="dt" sz="half" idx="10"/>
          </p:nvPr>
        </p:nvSpPr>
        <p:spPr/>
        <p:txBody>
          <a:bodyPr/>
          <a:lstStyle/>
          <a:p>
            <a:fld id="{09671FE5-CD26-43EF-AEF4-2BB701A9ED43}" type="datetime1">
              <a:rPr lang="en-IN" sz="1200" b="1" smtClean="0"/>
              <a:t>19-04-2025</a:t>
            </a:fld>
            <a:endParaRPr lang="en-IN" sz="1200" b="1" dirty="0"/>
          </a:p>
        </p:txBody>
      </p:sp>
      <p:sp>
        <p:nvSpPr>
          <p:cNvPr id="5" name="Footer Placeholder 4">
            <a:extLst>
              <a:ext uri="{FF2B5EF4-FFF2-40B4-BE49-F238E27FC236}">
                <a16:creationId xmlns:a16="http://schemas.microsoft.com/office/drawing/2014/main" id="{08663059-6FBC-A148-7E1E-BEA722234596}"/>
              </a:ext>
            </a:extLst>
          </p:cNvPr>
          <p:cNvSpPr>
            <a:spLocks noGrp="1"/>
          </p:cNvSpPr>
          <p:nvPr>
            <p:ph type="ftr" sz="quarter" idx="11"/>
          </p:nvPr>
        </p:nvSpPr>
        <p:spPr/>
        <p:txBody>
          <a:bodyPr/>
          <a:lstStyle/>
          <a:p>
            <a:r>
              <a:rPr lang="en-IN" sz="1200" b="1" dirty="0"/>
              <a:t>Department of CSE</a:t>
            </a:r>
          </a:p>
        </p:txBody>
      </p:sp>
      <p:sp>
        <p:nvSpPr>
          <p:cNvPr id="7" name="Slide Number Placeholder 6">
            <a:extLst>
              <a:ext uri="{FF2B5EF4-FFF2-40B4-BE49-F238E27FC236}">
                <a16:creationId xmlns:a16="http://schemas.microsoft.com/office/drawing/2014/main" id="{926DA9B4-BF05-68E6-88BE-BEE4FC68C406}"/>
              </a:ext>
            </a:extLst>
          </p:cNvPr>
          <p:cNvSpPr>
            <a:spLocks noGrp="1"/>
          </p:cNvSpPr>
          <p:nvPr>
            <p:ph type="sldNum" sz="quarter" idx="12"/>
          </p:nvPr>
        </p:nvSpPr>
        <p:spPr/>
        <p:txBody>
          <a:bodyPr/>
          <a:lstStyle/>
          <a:p>
            <a:fld id="{17661FAD-2430-4979-9910-7BAF31A34B9E}" type="slidenum">
              <a:rPr lang="en-IN" sz="1200" b="1" smtClean="0"/>
              <a:t>7</a:t>
            </a:fld>
            <a:endParaRPr lang="en-IN" sz="1200" b="1" dirty="0"/>
          </a:p>
        </p:txBody>
      </p:sp>
    </p:spTree>
    <p:extLst>
      <p:ext uri="{BB962C8B-B14F-4D97-AF65-F5344CB8AC3E}">
        <p14:creationId xmlns:p14="http://schemas.microsoft.com/office/powerpoint/2010/main" val="241305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AFFE-C5A6-C9D1-0C72-E4D79DF0FD2B}"/>
              </a:ext>
            </a:extLst>
          </p:cNvPr>
          <p:cNvSpPr txBox="1">
            <a:spLocks/>
          </p:cNvSpPr>
          <p:nvPr/>
        </p:nvSpPr>
        <p:spPr>
          <a:xfrm>
            <a:off x="982368"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OPERATIONAL  FEASIBILITY </a:t>
            </a:r>
          </a:p>
        </p:txBody>
      </p:sp>
      <p:sp>
        <p:nvSpPr>
          <p:cNvPr id="7" name="TextBox 6">
            <a:extLst>
              <a:ext uri="{FF2B5EF4-FFF2-40B4-BE49-F238E27FC236}">
                <a16:creationId xmlns:a16="http://schemas.microsoft.com/office/drawing/2014/main" id="{388366CB-651A-50A8-D26C-3E8225221608}"/>
              </a:ext>
            </a:extLst>
          </p:cNvPr>
          <p:cNvSpPr txBox="1"/>
          <p:nvPr/>
        </p:nvSpPr>
        <p:spPr>
          <a:xfrm>
            <a:off x="335314" y="1230850"/>
            <a:ext cx="6701741" cy="4524315"/>
          </a:xfrm>
          <a:prstGeom prst="rect">
            <a:avLst/>
          </a:prstGeom>
          <a:noFill/>
        </p:spPr>
        <p:txBody>
          <a:bodyPr wrap="square">
            <a:spAutoFit/>
          </a:bodyPr>
          <a:lstStyle/>
          <a:p>
            <a:pPr marL="342900" indent="-342900" algn="just">
              <a:buFont typeface="+mj-lt"/>
              <a:buAutoNum type="arabicPeriod"/>
            </a:pPr>
            <a:r>
              <a:rPr lang="en-US" b="1" dirty="0"/>
              <a:t>User-Friendly Design: </a:t>
            </a:r>
            <a:r>
              <a:rPr lang="en-US" dirty="0"/>
              <a:t>The platform provides a simple and intuitive user interface. It offers a seamless experience by integrating skill gap analysis, course recommendations, and job matching into one system.</a:t>
            </a:r>
          </a:p>
          <a:p>
            <a:pPr marL="342900" indent="-342900" algn="just">
              <a:buFont typeface="+mj-lt"/>
              <a:buAutoNum type="arabicPeriod"/>
            </a:pPr>
            <a:r>
              <a:rPr lang="en-US" b="1" dirty="0"/>
              <a:t>Personalization: </a:t>
            </a:r>
            <a:r>
              <a:rPr lang="en-US" dirty="0"/>
              <a:t>The system dynamically generates personalized career insights and recommendations tailored to users' unique skills, preferences, and goals.</a:t>
            </a:r>
          </a:p>
          <a:p>
            <a:pPr marL="342900" indent="-342900" algn="just">
              <a:buFont typeface="+mj-lt"/>
              <a:buAutoNum type="arabicPeriod"/>
            </a:pPr>
            <a:r>
              <a:rPr lang="en-US" b="1" dirty="0"/>
              <a:t>Support for Multiple Stakeholders: </a:t>
            </a:r>
            <a:r>
              <a:rPr lang="en-US" dirty="0"/>
              <a:t>For Individuals: Helps users achieve career growth and find opportunities that match their aspirations. For Institutions: Assists educational organizations and businesses  in developing talent pipelines by aligning users with relevant courses and skills.</a:t>
            </a:r>
          </a:p>
          <a:p>
            <a:pPr marL="342900" indent="-342900" algn="just">
              <a:buFont typeface="+mj-lt"/>
              <a:buAutoNum type="arabicPeriod"/>
            </a:pPr>
            <a:r>
              <a:rPr lang="en-US" b="1" dirty="0"/>
              <a:t>Maintenance and Upgrades: </a:t>
            </a:r>
            <a:r>
              <a:rPr lang="en-US" dirty="0"/>
              <a:t>Regular updates to incorporate industry trend changes and keep recommendations current. Feedback from users ensures continuous improvement of the system's features and usability.</a:t>
            </a:r>
            <a:endParaRPr lang="en-IN" dirty="0"/>
          </a:p>
        </p:txBody>
      </p:sp>
      <p:pic>
        <p:nvPicPr>
          <p:cNvPr id="8" name="Picture 7">
            <a:extLst>
              <a:ext uri="{FF2B5EF4-FFF2-40B4-BE49-F238E27FC236}">
                <a16:creationId xmlns:a16="http://schemas.microsoft.com/office/drawing/2014/main" id="{6D6506BA-E16A-C908-EB7C-7DF86475BADB}"/>
              </a:ext>
            </a:extLst>
          </p:cNvPr>
          <p:cNvPicPr>
            <a:picLocks noChangeAspect="1"/>
          </p:cNvPicPr>
          <p:nvPr/>
        </p:nvPicPr>
        <p:blipFill>
          <a:blip r:embed="rId2"/>
          <a:stretch>
            <a:fillRect/>
          </a:stretch>
        </p:blipFill>
        <p:spPr>
          <a:xfrm>
            <a:off x="7280307" y="1166842"/>
            <a:ext cx="4797968" cy="4524315"/>
          </a:xfrm>
          <a:prstGeom prst="rect">
            <a:avLst/>
          </a:prstGeom>
        </p:spPr>
      </p:pic>
      <p:sp>
        <p:nvSpPr>
          <p:cNvPr id="3" name="Date Placeholder 2">
            <a:extLst>
              <a:ext uri="{FF2B5EF4-FFF2-40B4-BE49-F238E27FC236}">
                <a16:creationId xmlns:a16="http://schemas.microsoft.com/office/drawing/2014/main" id="{737C9A24-BE95-6DD7-C16B-F980633B45D7}"/>
              </a:ext>
            </a:extLst>
          </p:cNvPr>
          <p:cNvSpPr>
            <a:spLocks noGrp="1"/>
          </p:cNvSpPr>
          <p:nvPr>
            <p:ph type="dt" sz="half" idx="10"/>
          </p:nvPr>
        </p:nvSpPr>
        <p:spPr/>
        <p:txBody>
          <a:bodyPr/>
          <a:lstStyle/>
          <a:p>
            <a:fld id="{659BE7A7-ADC5-4E22-A776-C55C1CDC930B}" type="datetime1">
              <a:rPr lang="en-IN" smtClean="0"/>
              <a:t>19-04-2025</a:t>
            </a:fld>
            <a:endParaRPr lang="en-IN"/>
          </a:p>
        </p:txBody>
      </p:sp>
      <p:sp>
        <p:nvSpPr>
          <p:cNvPr id="4" name="Footer Placeholder 3">
            <a:extLst>
              <a:ext uri="{FF2B5EF4-FFF2-40B4-BE49-F238E27FC236}">
                <a16:creationId xmlns:a16="http://schemas.microsoft.com/office/drawing/2014/main" id="{DAF94041-F57B-11C7-FF3E-F4C5A56C41B0}"/>
              </a:ext>
            </a:extLst>
          </p:cNvPr>
          <p:cNvSpPr>
            <a:spLocks noGrp="1"/>
          </p:cNvSpPr>
          <p:nvPr>
            <p:ph type="ftr" sz="quarter" idx="11"/>
          </p:nvPr>
        </p:nvSpPr>
        <p:spPr/>
        <p:txBody>
          <a:bodyPr/>
          <a:lstStyle/>
          <a:p>
            <a:r>
              <a:rPr lang="en-IN"/>
              <a:t>Department of CSE</a:t>
            </a:r>
          </a:p>
        </p:txBody>
      </p:sp>
      <p:sp>
        <p:nvSpPr>
          <p:cNvPr id="5" name="Slide Number Placeholder 4">
            <a:extLst>
              <a:ext uri="{FF2B5EF4-FFF2-40B4-BE49-F238E27FC236}">
                <a16:creationId xmlns:a16="http://schemas.microsoft.com/office/drawing/2014/main" id="{A6991D7C-51F4-19BF-3925-6C5B34721966}"/>
              </a:ext>
            </a:extLst>
          </p:cNvPr>
          <p:cNvSpPr>
            <a:spLocks noGrp="1"/>
          </p:cNvSpPr>
          <p:nvPr>
            <p:ph type="sldNum" sz="quarter" idx="12"/>
          </p:nvPr>
        </p:nvSpPr>
        <p:spPr/>
        <p:txBody>
          <a:bodyPr/>
          <a:lstStyle/>
          <a:p>
            <a:fld id="{17661FAD-2430-4979-9910-7BAF31A34B9E}" type="slidenum">
              <a:rPr lang="en-IN" smtClean="0"/>
              <a:t>8</a:t>
            </a:fld>
            <a:endParaRPr lang="en-IN"/>
          </a:p>
        </p:txBody>
      </p:sp>
    </p:spTree>
    <p:extLst>
      <p:ext uri="{BB962C8B-B14F-4D97-AF65-F5344CB8AC3E}">
        <p14:creationId xmlns:p14="http://schemas.microsoft.com/office/powerpoint/2010/main" val="3626864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3552-2E24-8A08-1D54-5404A736CBF5}"/>
              </a:ext>
            </a:extLst>
          </p:cNvPr>
          <p:cNvSpPr txBox="1">
            <a:spLocks/>
          </p:cNvSpPr>
          <p:nvPr/>
        </p:nvSpPr>
        <p:spPr>
          <a:xfrm>
            <a:off x="982368" y="212904"/>
            <a:ext cx="10058400" cy="676939"/>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4000" b="1" dirty="0"/>
              <a:t>TECHNICAL  FEASIBILITY </a:t>
            </a:r>
          </a:p>
        </p:txBody>
      </p:sp>
      <p:sp>
        <p:nvSpPr>
          <p:cNvPr id="3" name="Title 3">
            <a:extLst>
              <a:ext uri="{FF2B5EF4-FFF2-40B4-BE49-F238E27FC236}">
                <a16:creationId xmlns:a16="http://schemas.microsoft.com/office/drawing/2014/main" id="{BBC8A1E9-8E76-D2FD-7DE7-45004C3E84C9}"/>
              </a:ext>
            </a:extLst>
          </p:cNvPr>
          <p:cNvSpPr txBox="1">
            <a:spLocks/>
          </p:cNvSpPr>
          <p:nvPr/>
        </p:nvSpPr>
        <p:spPr>
          <a:xfrm>
            <a:off x="7051248" y="1266153"/>
            <a:ext cx="4000893" cy="5594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2000" b="1">
                <a:latin typeface="Times New Roman" panose="02020603050405020304" pitchFamily="18" charset="0"/>
                <a:cs typeface="Times New Roman" panose="02020603050405020304" pitchFamily="18" charset="0"/>
              </a:rPr>
              <a:t>Front End:</a:t>
            </a:r>
            <a:endParaRPr lang="en-IN" sz="2000" b="1" dirty="0">
              <a:latin typeface="Times New Roman" panose="02020603050405020304" pitchFamily="18" charset="0"/>
              <a:cs typeface="Times New Roman" panose="02020603050405020304" pitchFamily="18" charset="0"/>
            </a:endParaRPr>
          </a:p>
        </p:txBody>
      </p:sp>
      <p:sp>
        <p:nvSpPr>
          <p:cNvPr id="5" name="Title 3">
            <a:extLst>
              <a:ext uri="{FF2B5EF4-FFF2-40B4-BE49-F238E27FC236}">
                <a16:creationId xmlns:a16="http://schemas.microsoft.com/office/drawing/2014/main" id="{7222283A-3775-704A-A353-AA522156702D}"/>
              </a:ext>
            </a:extLst>
          </p:cNvPr>
          <p:cNvSpPr txBox="1">
            <a:spLocks/>
          </p:cNvSpPr>
          <p:nvPr/>
        </p:nvSpPr>
        <p:spPr>
          <a:xfrm>
            <a:off x="7051247" y="3149264"/>
            <a:ext cx="4000893" cy="5594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latin typeface="Times New Roman" panose="02020603050405020304" pitchFamily="18" charset="0"/>
                <a:cs typeface="Times New Roman" panose="02020603050405020304" pitchFamily="18" charset="0"/>
              </a:rPr>
              <a:t>Back End:</a:t>
            </a:r>
          </a:p>
        </p:txBody>
      </p:sp>
      <p:sp>
        <p:nvSpPr>
          <p:cNvPr id="6" name="Content Placeholder 4">
            <a:extLst>
              <a:ext uri="{FF2B5EF4-FFF2-40B4-BE49-F238E27FC236}">
                <a16:creationId xmlns:a16="http://schemas.microsoft.com/office/drawing/2014/main" id="{068D4BE6-EA6B-7493-A407-0E5B4675A816}"/>
              </a:ext>
            </a:extLst>
          </p:cNvPr>
          <p:cNvSpPr txBox="1">
            <a:spLocks/>
          </p:cNvSpPr>
          <p:nvPr/>
        </p:nvSpPr>
        <p:spPr>
          <a:xfrm>
            <a:off x="7711126" y="3708736"/>
            <a:ext cx="3642674" cy="1992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JAVA</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MY SQL DATABASE</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SPRING BOOT</a:t>
            </a:r>
          </a:p>
        </p:txBody>
      </p:sp>
      <p:pic>
        <p:nvPicPr>
          <p:cNvPr id="7" name="Picture 6">
            <a:extLst>
              <a:ext uri="{FF2B5EF4-FFF2-40B4-BE49-F238E27FC236}">
                <a16:creationId xmlns:a16="http://schemas.microsoft.com/office/drawing/2014/main" id="{C188C34B-A47D-6947-7E63-E24E00F86EBC}"/>
              </a:ext>
            </a:extLst>
          </p:cNvPr>
          <p:cNvPicPr>
            <a:picLocks noChangeAspect="1"/>
          </p:cNvPicPr>
          <p:nvPr/>
        </p:nvPicPr>
        <p:blipFill>
          <a:blip r:embed="rId2">
            <a:extLst>
              <a:ext uri="{28A0092B-C50C-407E-A947-70E740481C1C}">
                <a14:useLocalDpi xmlns:a14="http://schemas.microsoft.com/office/drawing/2010/main" val="0"/>
              </a:ext>
            </a:extLst>
          </a:blip>
          <a:srcRect l="33866" t="24055" r="37603" b="22474"/>
          <a:stretch/>
        </p:blipFill>
        <p:spPr>
          <a:xfrm>
            <a:off x="455440" y="1199557"/>
            <a:ext cx="5213022" cy="4458886"/>
          </a:xfrm>
          <a:prstGeom prst="rect">
            <a:avLst/>
          </a:prstGeom>
        </p:spPr>
      </p:pic>
      <p:sp>
        <p:nvSpPr>
          <p:cNvPr id="8" name="Content Placeholder 4">
            <a:extLst>
              <a:ext uri="{FF2B5EF4-FFF2-40B4-BE49-F238E27FC236}">
                <a16:creationId xmlns:a16="http://schemas.microsoft.com/office/drawing/2014/main" id="{FD2E6392-01F0-F635-1491-A932D05ED600}"/>
              </a:ext>
            </a:extLst>
          </p:cNvPr>
          <p:cNvSpPr txBox="1">
            <a:spLocks/>
          </p:cNvSpPr>
          <p:nvPr/>
        </p:nvSpPr>
        <p:spPr>
          <a:xfrm>
            <a:off x="7711126" y="1825625"/>
            <a:ext cx="3642674" cy="1992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HTML</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CSS</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JAVASCRIPT</a:t>
            </a:r>
          </a:p>
        </p:txBody>
      </p:sp>
      <p:sp>
        <p:nvSpPr>
          <p:cNvPr id="4" name="Date Placeholder 3">
            <a:extLst>
              <a:ext uri="{FF2B5EF4-FFF2-40B4-BE49-F238E27FC236}">
                <a16:creationId xmlns:a16="http://schemas.microsoft.com/office/drawing/2014/main" id="{A49F77E0-2DD4-1B9D-6611-8065F6E67083}"/>
              </a:ext>
            </a:extLst>
          </p:cNvPr>
          <p:cNvSpPr>
            <a:spLocks noGrp="1"/>
          </p:cNvSpPr>
          <p:nvPr>
            <p:ph type="dt" sz="half" idx="10"/>
          </p:nvPr>
        </p:nvSpPr>
        <p:spPr/>
        <p:txBody>
          <a:bodyPr/>
          <a:lstStyle/>
          <a:p>
            <a:fld id="{EBD2A161-7077-47E1-A97C-9B99FF3748D6}" type="datetime1">
              <a:rPr lang="en-IN" smtClean="0"/>
              <a:t>19-04-2025</a:t>
            </a:fld>
            <a:endParaRPr lang="en-IN"/>
          </a:p>
        </p:txBody>
      </p:sp>
      <p:sp>
        <p:nvSpPr>
          <p:cNvPr id="9" name="Footer Placeholder 8">
            <a:extLst>
              <a:ext uri="{FF2B5EF4-FFF2-40B4-BE49-F238E27FC236}">
                <a16:creationId xmlns:a16="http://schemas.microsoft.com/office/drawing/2014/main" id="{A746963F-AE1D-7764-CF7F-1A07880266A8}"/>
              </a:ext>
            </a:extLst>
          </p:cNvPr>
          <p:cNvSpPr>
            <a:spLocks noGrp="1"/>
          </p:cNvSpPr>
          <p:nvPr>
            <p:ph type="ftr" sz="quarter" idx="11"/>
          </p:nvPr>
        </p:nvSpPr>
        <p:spPr/>
        <p:txBody>
          <a:bodyPr/>
          <a:lstStyle/>
          <a:p>
            <a:r>
              <a:rPr lang="en-IN"/>
              <a:t>Department of CSE</a:t>
            </a:r>
          </a:p>
        </p:txBody>
      </p:sp>
      <p:sp>
        <p:nvSpPr>
          <p:cNvPr id="10" name="Slide Number Placeholder 9">
            <a:extLst>
              <a:ext uri="{FF2B5EF4-FFF2-40B4-BE49-F238E27FC236}">
                <a16:creationId xmlns:a16="http://schemas.microsoft.com/office/drawing/2014/main" id="{CD947F32-5C7F-ED49-6035-90E067AE44B9}"/>
              </a:ext>
            </a:extLst>
          </p:cNvPr>
          <p:cNvSpPr>
            <a:spLocks noGrp="1"/>
          </p:cNvSpPr>
          <p:nvPr>
            <p:ph type="sldNum" sz="quarter" idx="12"/>
          </p:nvPr>
        </p:nvSpPr>
        <p:spPr/>
        <p:txBody>
          <a:bodyPr/>
          <a:lstStyle/>
          <a:p>
            <a:fld id="{17661FAD-2430-4979-9910-7BAF31A34B9E}" type="slidenum">
              <a:rPr lang="en-IN" smtClean="0"/>
              <a:t>9</a:t>
            </a:fld>
            <a:endParaRPr lang="en-IN"/>
          </a:p>
        </p:txBody>
      </p:sp>
    </p:spTree>
    <p:extLst>
      <p:ext uri="{BB962C8B-B14F-4D97-AF65-F5344CB8AC3E}">
        <p14:creationId xmlns:p14="http://schemas.microsoft.com/office/powerpoint/2010/main" val="233023117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CA72677B-2F8C-4192-8EBE-D360BE3B2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321</TotalTime>
  <Words>1442</Words>
  <Application>Microsoft Office PowerPoint</Application>
  <PresentationFormat>Widescreen</PresentationFormat>
  <Paragraphs>221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Seshu Kanchana</dc:creator>
  <cp:lastModifiedBy>Seshu Kanchana</cp:lastModifiedBy>
  <cp:revision>10</cp:revision>
  <dcterms:created xsi:type="dcterms:W3CDTF">2024-11-23T07:07:34Z</dcterms:created>
  <dcterms:modified xsi:type="dcterms:W3CDTF">2025-04-19T09:42:01Z</dcterms:modified>
</cp:coreProperties>
</file>